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2" r:id="rId5"/>
    <p:sldId id="263" r:id="rId6"/>
    <p:sldId id="266" r:id="rId7"/>
    <p:sldId id="264" r:id="rId8"/>
    <p:sldId id="267" r:id="rId9"/>
    <p:sldId id="269" r:id="rId10"/>
    <p:sldId id="272" r:id="rId11"/>
    <p:sldId id="273" r:id="rId12"/>
    <p:sldId id="274" r:id="rId13"/>
    <p:sldId id="275" r:id="rId14"/>
    <p:sldId id="276" r:id="rId15"/>
    <p:sldId id="278" r:id="rId16"/>
    <p:sldId id="279" r:id="rId17"/>
    <p:sldId id="281" r:id="rId18"/>
    <p:sldId id="283" r:id="rId19"/>
    <p:sldId id="28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890"/>
  </p:normalViewPr>
  <p:slideViewPr>
    <p:cSldViewPr snapToGrid="0" snapToObjects="1">
      <p:cViewPr varScale="1">
        <p:scale>
          <a:sx n="114" d="100"/>
          <a:sy n="114" d="100"/>
        </p:scale>
        <p:origin x="4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2F7B82-E139-47FC-97CE-9CA8F215491E}"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B14FF25-0206-44BE-AEF1-4041F451BDD2}">
      <dgm:prSet/>
      <dgm:spPr/>
      <dgm:t>
        <a:bodyPr/>
        <a:lstStyle/>
        <a:p>
          <a:r>
            <a:rPr lang="en-NZ"/>
            <a:t>The amount of TEC varies with the amount of radiation received from the Sun.</a:t>
          </a:r>
          <a:endParaRPr lang="en-US"/>
        </a:p>
      </dgm:t>
    </dgm:pt>
    <dgm:pt modelId="{4CFD54E5-6296-40AA-8961-5F08E62BA723}" type="parTrans" cxnId="{E7C2E9C5-4E6F-42FD-BA6E-DFC650497AAC}">
      <dgm:prSet/>
      <dgm:spPr/>
      <dgm:t>
        <a:bodyPr/>
        <a:lstStyle/>
        <a:p>
          <a:endParaRPr lang="en-US"/>
        </a:p>
      </dgm:t>
    </dgm:pt>
    <dgm:pt modelId="{641C1433-7508-4A5C-BD34-8275F658AF4A}" type="sibTrans" cxnId="{E7C2E9C5-4E6F-42FD-BA6E-DFC650497AAC}">
      <dgm:prSet/>
      <dgm:spPr/>
      <dgm:t>
        <a:bodyPr/>
        <a:lstStyle/>
        <a:p>
          <a:endParaRPr lang="en-US"/>
        </a:p>
      </dgm:t>
    </dgm:pt>
    <dgm:pt modelId="{5CC0ED56-6F5F-44AE-A525-23AEC2DE8A97}">
      <dgm:prSet/>
      <dgm:spPr/>
      <dgm:t>
        <a:bodyPr/>
        <a:lstStyle/>
        <a:p>
          <a:r>
            <a:rPr lang="en-NZ"/>
            <a:t>Seasonal variations, less radiation received from the Sun in winter, more in summer.</a:t>
          </a:r>
          <a:endParaRPr lang="en-US"/>
        </a:p>
      </dgm:t>
    </dgm:pt>
    <dgm:pt modelId="{CE00B38D-580E-4F26-A318-7C3F0A05B562}" type="parTrans" cxnId="{31C81FDF-2801-45E8-AC5F-52B1360BA2F8}">
      <dgm:prSet/>
      <dgm:spPr/>
      <dgm:t>
        <a:bodyPr/>
        <a:lstStyle/>
        <a:p>
          <a:endParaRPr lang="en-US"/>
        </a:p>
      </dgm:t>
    </dgm:pt>
    <dgm:pt modelId="{5DFE48BA-E2E7-49F9-91E6-28CFFA66F7CA}" type="sibTrans" cxnId="{31C81FDF-2801-45E8-AC5F-52B1360BA2F8}">
      <dgm:prSet/>
      <dgm:spPr/>
      <dgm:t>
        <a:bodyPr/>
        <a:lstStyle/>
        <a:p>
          <a:endParaRPr lang="en-US"/>
        </a:p>
      </dgm:t>
    </dgm:pt>
    <dgm:pt modelId="{0A73E58C-D67B-478B-BAF1-6CB64BDF5440}">
      <dgm:prSet/>
      <dgm:spPr/>
      <dgm:t>
        <a:bodyPr/>
        <a:lstStyle/>
        <a:p>
          <a:r>
            <a:rPr lang="en-NZ"/>
            <a:t>Strong Daily fluctuations, high tec value during daytime and near-zero tec at night-time</a:t>
          </a:r>
          <a:endParaRPr lang="en-US"/>
        </a:p>
      </dgm:t>
    </dgm:pt>
    <dgm:pt modelId="{28EF02A4-B154-4D9F-9413-157A25EF3F17}" type="parTrans" cxnId="{D14E329A-A3A8-43FC-A05A-418992F8C5F5}">
      <dgm:prSet/>
      <dgm:spPr/>
      <dgm:t>
        <a:bodyPr/>
        <a:lstStyle/>
        <a:p>
          <a:endParaRPr lang="en-US"/>
        </a:p>
      </dgm:t>
    </dgm:pt>
    <dgm:pt modelId="{D426901B-A416-4940-B520-5424AA6B21FE}" type="sibTrans" cxnId="{D14E329A-A3A8-43FC-A05A-418992F8C5F5}">
      <dgm:prSet/>
      <dgm:spPr/>
      <dgm:t>
        <a:bodyPr/>
        <a:lstStyle/>
        <a:p>
          <a:endParaRPr lang="en-US"/>
        </a:p>
      </dgm:t>
    </dgm:pt>
    <dgm:pt modelId="{AC6B941D-9825-44BF-BDF1-3A93DB7F58DB}">
      <dgm:prSet/>
      <dgm:spPr/>
      <dgm:t>
        <a:bodyPr/>
        <a:lstStyle/>
        <a:p>
          <a:r>
            <a:rPr lang="en-NZ"/>
            <a:t>imposes a dispersive delay on the GPS satellite ranging signals broadcasting</a:t>
          </a:r>
          <a:endParaRPr lang="en-US"/>
        </a:p>
      </dgm:t>
    </dgm:pt>
    <dgm:pt modelId="{914EEFC4-51D7-405B-B0CC-9AF967A30CD4}" type="parTrans" cxnId="{215CB139-D3D4-437F-8373-93FD58BE9250}">
      <dgm:prSet/>
      <dgm:spPr/>
      <dgm:t>
        <a:bodyPr/>
        <a:lstStyle/>
        <a:p>
          <a:endParaRPr lang="en-US"/>
        </a:p>
      </dgm:t>
    </dgm:pt>
    <dgm:pt modelId="{28D7E77F-3FDD-4BC0-8BA6-BFC38B5755B2}" type="sibTrans" cxnId="{215CB139-D3D4-437F-8373-93FD58BE9250}">
      <dgm:prSet/>
      <dgm:spPr/>
      <dgm:t>
        <a:bodyPr/>
        <a:lstStyle/>
        <a:p>
          <a:endParaRPr lang="en-US"/>
        </a:p>
      </dgm:t>
    </dgm:pt>
    <dgm:pt modelId="{641FD628-23D5-4748-ACFA-09CC84B233F6}">
      <dgm:prSet/>
      <dgm:spPr/>
      <dgm:t>
        <a:bodyPr/>
        <a:lstStyle/>
        <a:p>
          <a:r>
            <a:rPr lang="en-NZ" dirty="0"/>
            <a:t>Affection on signals varies with TEC values</a:t>
          </a:r>
          <a:endParaRPr lang="en-US" dirty="0"/>
        </a:p>
      </dgm:t>
    </dgm:pt>
    <dgm:pt modelId="{F9D943D5-A23A-43C1-A44B-A9D0CD445155}" type="parTrans" cxnId="{C05AE998-46AC-4EA0-B260-76492569BA27}">
      <dgm:prSet/>
      <dgm:spPr/>
      <dgm:t>
        <a:bodyPr/>
        <a:lstStyle/>
        <a:p>
          <a:endParaRPr lang="en-US"/>
        </a:p>
      </dgm:t>
    </dgm:pt>
    <dgm:pt modelId="{67654F01-AA05-4C78-AFA8-8485C0712239}" type="sibTrans" cxnId="{C05AE998-46AC-4EA0-B260-76492569BA27}">
      <dgm:prSet/>
      <dgm:spPr/>
      <dgm:t>
        <a:bodyPr/>
        <a:lstStyle/>
        <a:p>
          <a:endParaRPr lang="en-US"/>
        </a:p>
      </dgm:t>
    </dgm:pt>
    <dgm:pt modelId="{0AC8F14E-53E3-4D06-AA60-21880A0D7B4E}" type="pres">
      <dgm:prSet presAssocID="{512F7B82-E139-47FC-97CE-9CA8F215491E}" presName="root" presStyleCnt="0">
        <dgm:presLayoutVars>
          <dgm:dir/>
          <dgm:resizeHandles val="exact"/>
        </dgm:presLayoutVars>
      </dgm:prSet>
      <dgm:spPr/>
    </dgm:pt>
    <dgm:pt modelId="{2CF67934-C8AA-4F80-B502-3D34490B8491}" type="pres">
      <dgm:prSet presAssocID="{512F7B82-E139-47FC-97CE-9CA8F215491E}" presName="container" presStyleCnt="0">
        <dgm:presLayoutVars>
          <dgm:dir/>
          <dgm:resizeHandles val="exact"/>
        </dgm:presLayoutVars>
      </dgm:prSet>
      <dgm:spPr/>
    </dgm:pt>
    <dgm:pt modelId="{7ED0B60B-2655-41C6-B1CA-1D0F1DC83F61}" type="pres">
      <dgm:prSet presAssocID="{1B14FF25-0206-44BE-AEF1-4041F451BDD2}" presName="compNode" presStyleCnt="0"/>
      <dgm:spPr/>
    </dgm:pt>
    <dgm:pt modelId="{353F8603-CDC0-4FDB-B756-CFAD183E46A5}" type="pres">
      <dgm:prSet presAssocID="{1B14FF25-0206-44BE-AEF1-4041F451BDD2}" presName="iconBgRect" presStyleLbl="bgShp" presStyleIdx="0" presStyleCnt="5"/>
      <dgm:spPr/>
    </dgm:pt>
    <dgm:pt modelId="{2C929F95-4DB2-4D39-AF57-268AC450D322}" type="pres">
      <dgm:prSet presAssocID="{1B14FF25-0206-44BE-AEF1-4041F451BDD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dioactive"/>
        </a:ext>
      </dgm:extLst>
    </dgm:pt>
    <dgm:pt modelId="{E3444857-6F74-4111-B8B1-750A0A5FBBE9}" type="pres">
      <dgm:prSet presAssocID="{1B14FF25-0206-44BE-AEF1-4041F451BDD2}" presName="spaceRect" presStyleCnt="0"/>
      <dgm:spPr/>
    </dgm:pt>
    <dgm:pt modelId="{6DB37401-4E60-42D6-A858-C4E2967C42D0}" type="pres">
      <dgm:prSet presAssocID="{1B14FF25-0206-44BE-AEF1-4041F451BDD2}" presName="textRect" presStyleLbl="revTx" presStyleIdx="0" presStyleCnt="5">
        <dgm:presLayoutVars>
          <dgm:chMax val="1"/>
          <dgm:chPref val="1"/>
        </dgm:presLayoutVars>
      </dgm:prSet>
      <dgm:spPr/>
    </dgm:pt>
    <dgm:pt modelId="{2D0C20B0-0D92-4482-AE2B-853DE6B16B1A}" type="pres">
      <dgm:prSet presAssocID="{641C1433-7508-4A5C-BD34-8275F658AF4A}" presName="sibTrans" presStyleLbl="sibTrans2D1" presStyleIdx="0" presStyleCnt="0"/>
      <dgm:spPr/>
    </dgm:pt>
    <dgm:pt modelId="{002CBD78-4452-411F-ACE4-80EEF3CF57AA}" type="pres">
      <dgm:prSet presAssocID="{5CC0ED56-6F5F-44AE-A525-23AEC2DE8A97}" presName="compNode" presStyleCnt="0"/>
      <dgm:spPr/>
    </dgm:pt>
    <dgm:pt modelId="{A295110C-2F07-4C8B-9D06-FD2A0EA6F76E}" type="pres">
      <dgm:prSet presAssocID="{5CC0ED56-6F5F-44AE-A525-23AEC2DE8A97}" presName="iconBgRect" presStyleLbl="bgShp" presStyleIdx="1" presStyleCnt="5"/>
      <dgm:spPr/>
    </dgm:pt>
    <dgm:pt modelId="{21986B52-0164-4538-B98B-0E8EFEC5C637}" type="pres">
      <dgm:prSet presAssocID="{5CC0ED56-6F5F-44AE-A525-23AEC2DE8A97}"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eriodic Graph outline"/>
        </a:ext>
      </dgm:extLst>
    </dgm:pt>
    <dgm:pt modelId="{63BE4CA3-F95C-4747-9428-1A3C6A1FC6E1}" type="pres">
      <dgm:prSet presAssocID="{5CC0ED56-6F5F-44AE-A525-23AEC2DE8A97}" presName="spaceRect" presStyleCnt="0"/>
      <dgm:spPr/>
    </dgm:pt>
    <dgm:pt modelId="{8DC2DCB9-F4C8-4604-97C0-A1D068AD28FF}" type="pres">
      <dgm:prSet presAssocID="{5CC0ED56-6F5F-44AE-A525-23AEC2DE8A97}" presName="textRect" presStyleLbl="revTx" presStyleIdx="1" presStyleCnt="5">
        <dgm:presLayoutVars>
          <dgm:chMax val="1"/>
          <dgm:chPref val="1"/>
        </dgm:presLayoutVars>
      </dgm:prSet>
      <dgm:spPr/>
    </dgm:pt>
    <dgm:pt modelId="{1E5FF262-AF81-4035-B9B1-EAF3015F48F4}" type="pres">
      <dgm:prSet presAssocID="{5DFE48BA-E2E7-49F9-91E6-28CFFA66F7CA}" presName="sibTrans" presStyleLbl="sibTrans2D1" presStyleIdx="0" presStyleCnt="0"/>
      <dgm:spPr/>
    </dgm:pt>
    <dgm:pt modelId="{1AE83B2B-C12E-47CA-B3D2-799F68840C13}" type="pres">
      <dgm:prSet presAssocID="{0A73E58C-D67B-478B-BAF1-6CB64BDF5440}" presName="compNode" presStyleCnt="0"/>
      <dgm:spPr/>
    </dgm:pt>
    <dgm:pt modelId="{0FA888E1-0002-471C-9315-A6880DB00BD5}" type="pres">
      <dgm:prSet presAssocID="{0A73E58C-D67B-478B-BAF1-6CB64BDF5440}" presName="iconBgRect" presStyleLbl="bgShp" presStyleIdx="2" presStyleCnt="5"/>
      <dgm:spPr/>
    </dgm:pt>
    <dgm:pt modelId="{6A7448C3-9FF4-4B87-B79F-BF347195F4EB}" type="pres">
      <dgm:prSet presAssocID="{0A73E58C-D67B-478B-BAF1-6CB64BDF5440}"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unset scene outline"/>
        </a:ext>
      </dgm:extLst>
    </dgm:pt>
    <dgm:pt modelId="{CABF93BB-03E0-422E-B478-67CC14761810}" type="pres">
      <dgm:prSet presAssocID="{0A73E58C-D67B-478B-BAF1-6CB64BDF5440}" presName="spaceRect" presStyleCnt="0"/>
      <dgm:spPr/>
    </dgm:pt>
    <dgm:pt modelId="{340031E0-4815-4132-9E43-B8D75831EA5C}" type="pres">
      <dgm:prSet presAssocID="{0A73E58C-D67B-478B-BAF1-6CB64BDF5440}" presName="textRect" presStyleLbl="revTx" presStyleIdx="2" presStyleCnt="5">
        <dgm:presLayoutVars>
          <dgm:chMax val="1"/>
          <dgm:chPref val="1"/>
        </dgm:presLayoutVars>
      </dgm:prSet>
      <dgm:spPr/>
    </dgm:pt>
    <dgm:pt modelId="{A06535B4-420B-4140-A144-EE1546CC386F}" type="pres">
      <dgm:prSet presAssocID="{D426901B-A416-4940-B520-5424AA6B21FE}" presName="sibTrans" presStyleLbl="sibTrans2D1" presStyleIdx="0" presStyleCnt="0"/>
      <dgm:spPr/>
    </dgm:pt>
    <dgm:pt modelId="{0E7B871F-7439-4E69-8B89-310D53B8A11B}" type="pres">
      <dgm:prSet presAssocID="{AC6B941D-9825-44BF-BDF1-3A93DB7F58DB}" presName="compNode" presStyleCnt="0"/>
      <dgm:spPr/>
    </dgm:pt>
    <dgm:pt modelId="{21219189-87BF-4AF1-A305-E735ABA712F2}" type="pres">
      <dgm:prSet presAssocID="{AC6B941D-9825-44BF-BDF1-3A93DB7F58DB}" presName="iconBgRect" presStyleLbl="bgShp" presStyleIdx="3" presStyleCnt="5"/>
      <dgm:spPr/>
    </dgm:pt>
    <dgm:pt modelId="{35CF9783-2893-4AD7-89EC-E5CB6F8D807C}" type="pres">
      <dgm:prSet presAssocID="{AC6B941D-9825-44BF-BDF1-3A93DB7F58D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atellite"/>
        </a:ext>
      </dgm:extLst>
    </dgm:pt>
    <dgm:pt modelId="{77FCC9BF-9A14-456A-9DFA-314CFEC10E5F}" type="pres">
      <dgm:prSet presAssocID="{AC6B941D-9825-44BF-BDF1-3A93DB7F58DB}" presName="spaceRect" presStyleCnt="0"/>
      <dgm:spPr/>
    </dgm:pt>
    <dgm:pt modelId="{AF8123EE-42B0-4519-90BF-A435E668C0A6}" type="pres">
      <dgm:prSet presAssocID="{AC6B941D-9825-44BF-BDF1-3A93DB7F58DB}" presName="textRect" presStyleLbl="revTx" presStyleIdx="3" presStyleCnt="5">
        <dgm:presLayoutVars>
          <dgm:chMax val="1"/>
          <dgm:chPref val="1"/>
        </dgm:presLayoutVars>
      </dgm:prSet>
      <dgm:spPr/>
    </dgm:pt>
    <dgm:pt modelId="{82D3292B-0CDD-4121-B7E6-C6A07425C31E}" type="pres">
      <dgm:prSet presAssocID="{28D7E77F-3FDD-4BC0-8BA6-BFC38B5755B2}" presName="sibTrans" presStyleLbl="sibTrans2D1" presStyleIdx="0" presStyleCnt="0"/>
      <dgm:spPr/>
    </dgm:pt>
    <dgm:pt modelId="{01555CB9-504A-4B93-971E-A1A1463DCF19}" type="pres">
      <dgm:prSet presAssocID="{641FD628-23D5-4748-ACFA-09CC84B233F6}" presName="compNode" presStyleCnt="0"/>
      <dgm:spPr/>
    </dgm:pt>
    <dgm:pt modelId="{07477A34-A40A-4204-8F56-81EA09147314}" type="pres">
      <dgm:prSet presAssocID="{641FD628-23D5-4748-ACFA-09CC84B233F6}" presName="iconBgRect" presStyleLbl="bgShp" presStyleIdx="4" presStyleCnt="5"/>
      <dgm:spPr/>
    </dgm:pt>
    <dgm:pt modelId="{005E74AE-11C1-4A57-845D-D516E5A5128E}" type="pres">
      <dgm:prSet presAssocID="{641FD628-23D5-4748-ACFA-09CC84B233F6}"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Satellite dish with solid fill"/>
        </a:ext>
      </dgm:extLst>
    </dgm:pt>
    <dgm:pt modelId="{89DB34D7-9B95-40D4-9740-C1B66AB0A3B3}" type="pres">
      <dgm:prSet presAssocID="{641FD628-23D5-4748-ACFA-09CC84B233F6}" presName="spaceRect" presStyleCnt="0"/>
      <dgm:spPr/>
    </dgm:pt>
    <dgm:pt modelId="{9D60118F-2D58-42AE-B7AC-03AED03902DB}" type="pres">
      <dgm:prSet presAssocID="{641FD628-23D5-4748-ACFA-09CC84B233F6}" presName="textRect" presStyleLbl="revTx" presStyleIdx="4" presStyleCnt="5">
        <dgm:presLayoutVars>
          <dgm:chMax val="1"/>
          <dgm:chPref val="1"/>
        </dgm:presLayoutVars>
      </dgm:prSet>
      <dgm:spPr/>
    </dgm:pt>
  </dgm:ptLst>
  <dgm:cxnLst>
    <dgm:cxn modelId="{0A2D4718-EB3F-4560-8CEB-2DF6676DC842}" type="presOf" srcId="{641FD628-23D5-4748-ACFA-09CC84B233F6}" destId="{9D60118F-2D58-42AE-B7AC-03AED03902DB}" srcOrd="0" destOrd="0" presId="urn:microsoft.com/office/officeart/2018/2/layout/IconCircleList"/>
    <dgm:cxn modelId="{E9C9DD21-8935-4CD0-BA88-2BCD373CF9CA}" type="presOf" srcId="{512F7B82-E139-47FC-97CE-9CA8F215491E}" destId="{0AC8F14E-53E3-4D06-AA60-21880A0D7B4E}" srcOrd="0" destOrd="0" presId="urn:microsoft.com/office/officeart/2018/2/layout/IconCircleList"/>
    <dgm:cxn modelId="{215CB139-D3D4-437F-8373-93FD58BE9250}" srcId="{512F7B82-E139-47FC-97CE-9CA8F215491E}" destId="{AC6B941D-9825-44BF-BDF1-3A93DB7F58DB}" srcOrd="3" destOrd="0" parTransId="{914EEFC4-51D7-405B-B0CC-9AF967A30CD4}" sibTransId="{28D7E77F-3FDD-4BC0-8BA6-BFC38B5755B2}"/>
    <dgm:cxn modelId="{6C457D49-CED8-4A4F-988C-7D146695EE50}" type="presOf" srcId="{641C1433-7508-4A5C-BD34-8275F658AF4A}" destId="{2D0C20B0-0D92-4482-AE2B-853DE6B16B1A}" srcOrd="0" destOrd="0" presId="urn:microsoft.com/office/officeart/2018/2/layout/IconCircleList"/>
    <dgm:cxn modelId="{4617A05F-B325-4091-8823-B777F5B79831}" type="presOf" srcId="{AC6B941D-9825-44BF-BDF1-3A93DB7F58DB}" destId="{AF8123EE-42B0-4519-90BF-A435E668C0A6}" srcOrd="0" destOrd="0" presId="urn:microsoft.com/office/officeart/2018/2/layout/IconCircleList"/>
    <dgm:cxn modelId="{DAB2607B-FBA4-491F-97B5-5876E5F6E094}" type="presOf" srcId="{D426901B-A416-4940-B520-5424AA6B21FE}" destId="{A06535B4-420B-4140-A144-EE1546CC386F}" srcOrd="0" destOrd="0" presId="urn:microsoft.com/office/officeart/2018/2/layout/IconCircleList"/>
    <dgm:cxn modelId="{97EEB57C-3DBB-4DC3-B04F-E1F58D69BF3F}" type="presOf" srcId="{5DFE48BA-E2E7-49F9-91E6-28CFFA66F7CA}" destId="{1E5FF262-AF81-4035-B9B1-EAF3015F48F4}" srcOrd="0" destOrd="0" presId="urn:microsoft.com/office/officeart/2018/2/layout/IconCircleList"/>
    <dgm:cxn modelId="{D1C50698-A24F-429C-9451-890CCA4640B8}" type="presOf" srcId="{1B14FF25-0206-44BE-AEF1-4041F451BDD2}" destId="{6DB37401-4E60-42D6-A858-C4E2967C42D0}" srcOrd="0" destOrd="0" presId="urn:microsoft.com/office/officeart/2018/2/layout/IconCircleList"/>
    <dgm:cxn modelId="{C05AE998-46AC-4EA0-B260-76492569BA27}" srcId="{512F7B82-E139-47FC-97CE-9CA8F215491E}" destId="{641FD628-23D5-4748-ACFA-09CC84B233F6}" srcOrd="4" destOrd="0" parTransId="{F9D943D5-A23A-43C1-A44B-A9D0CD445155}" sibTransId="{67654F01-AA05-4C78-AFA8-8485C0712239}"/>
    <dgm:cxn modelId="{D14E329A-A3A8-43FC-A05A-418992F8C5F5}" srcId="{512F7B82-E139-47FC-97CE-9CA8F215491E}" destId="{0A73E58C-D67B-478B-BAF1-6CB64BDF5440}" srcOrd="2" destOrd="0" parTransId="{28EF02A4-B154-4D9F-9413-157A25EF3F17}" sibTransId="{D426901B-A416-4940-B520-5424AA6B21FE}"/>
    <dgm:cxn modelId="{171F89AB-055A-435C-8B13-38CAB4D65653}" type="presOf" srcId="{0A73E58C-D67B-478B-BAF1-6CB64BDF5440}" destId="{340031E0-4815-4132-9E43-B8D75831EA5C}" srcOrd="0" destOrd="0" presId="urn:microsoft.com/office/officeart/2018/2/layout/IconCircleList"/>
    <dgm:cxn modelId="{4FB433B8-5180-4606-8A59-4FB49D72AB08}" type="presOf" srcId="{28D7E77F-3FDD-4BC0-8BA6-BFC38B5755B2}" destId="{82D3292B-0CDD-4121-B7E6-C6A07425C31E}" srcOrd="0" destOrd="0" presId="urn:microsoft.com/office/officeart/2018/2/layout/IconCircleList"/>
    <dgm:cxn modelId="{E7C2E9C5-4E6F-42FD-BA6E-DFC650497AAC}" srcId="{512F7B82-E139-47FC-97CE-9CA8F215491E}" destId="{1B14FF25-0206-44BE-AEF1-4041F451BDD2}" srcOrd="0" destOrd="0" parTransId="{4CFD54E5-6296-40AA-8961-5F08E62BA723}" sibTransId="{641C1433-7508-4A5C-BD34-8275F658AF4A}"/>
    <dgm:cxn modelId="{31C81FDF-2801-45E8-AC5F-52B1360BA2F8}" srcId="{512F7B82-E139-47FC-97CE-9CA8F215491E}" destId="{5CC0ED56-6F5F-44AE-A525-23AEC2DE8A97}" srcOrd="1" destOrd="0" parTransId="{CE00B38D-580E-4F26-A318-7C3F0A05B562}" sibTransId="{5DFE48BA-E2E7-49F9-91E6-28CFFA66F7CA}"/>
    <dgm:cxn modelId="{A26F9BE2-7B2E-42FD-A1C1-6B94E36C51CB}" type="presOf" srcId="{5CC0ED56-6F5F-44AE-A525-23AEC2DE8A97}" destId="{8DC2DCB9-F4C8-4604-97C0-A1D068AD28FF}" srcOrd="0" destOrd="0" presId="urn:microsoft.com/office/officeart/2018/2/layout/IconCircleList"/>
    <dgm:cxn modelId="{E5EF2BE4-7CC1-4296-BC34-BC38DAD7AEC6}" type="presParOf" srcId="{0AC8F14E-53E3-4D06-AA60-21880A0D7B4E}" destId="{2CF67934-C8AA-4F80-B502-3D34490B8491}" srcOrd="0" destOrd="0" presId="urn:microsoft.com/office/officeart/2018/2/layout/IconCircleList"/>
    <dgm:cxn modelId="{B71386E3-AC50-408E-B613-F6FC791C7B5B}" type="presParOf" srcId="{2CF67934-C8AA-4F80-B502-3D34490B8491}" destId="{7ED0B60B-2655-41C6-B1CA-1D0F1DC83F61}" srcOrd="0" destOrd="0" presId="urn:microsoft.com/office/officeart/2018/2/layout/IconCircleList"/>
    <dgm:cxn modelId="{C07ECF63-31F2-4E6D-A3D7-03FE6A715B0F}" type="presParOf" srcId="{7ED0B60B-2655-41C6-B1CA-1D0F1DC83F61}" destId="{353F8603-CDC0-4FDB-B756-CFAD183E46A5}" srcOrd="0" destOrd="0" presId="urn:microsoft.com/office/officeart/2018/2/layout/IconCircleList"/>
    <dgm:cxn modelId="{7A133775-7DCB-4FA9-AF73-733C01E91133}" type="presParOf" srcId="{7ED0B60B-2655-41C6-B1CA-1D0F1DC83F61}" destId="{2C929F95-4DB2-4D39-AF57-268AC450D322}" srcOrd="1" destOrd="0" presId="urn:microsoft.com/office/officeart/2018/2/layout/IconCircleList"/>
    <dgm:cxn modelId="{33FE0AAC-8B82-4D32-9409-6B21C17522A4}" type="presParOf" srcId="{7ED0B60B-2655-41C6-B1CA-1D0F1DC83F61}" destId="{E3444857-6F74-4111-B8B1-750A0A5FBBE9}" srcOrd="2" destOrd="0" presId="urn:microsoft.com/office/officeart/2018/2/layout/IconCircleList"/>
    <dgm:cxn modelId="{D3C21B97-EF50-42BF-A993-EB958F1E5B9E}" type="presParOf" srcId="{7ED0B60B-2655-41C6-B1CA-1D0F1DC83F61}" destId="{6DB37401-4E60-42D6-A858-C4E2967C42D0}" srcOrd="3" destOrd="0" presId="urn:microsoft.com/office/officeart/2018/2/layout/IconCircleList"/>
    <dgm:cxn modelId="{ED06021D-0014-40BE-B639-9D056741E22C}" type="presParOf" srcId="{2CF67934-C8AA-4F80-B502-3D34490B8491}" destId="{2D0C20B0-0D92-4482-AE2B-853DE6B16B1A}" srcOrd="1" destOrd="0" presId="urn:microsoft.com/office/officeart/2018/2/layout/IconCircleList"/>
    <dgm:cxn modelId="{CD91A247-FA9A-4086-A9C6-84508B9B0083}" type="presParOf" srcId="{2CF67934-C8AA-4F80-B502-3D34490B8491}" destId="{002CBD78-4452-411F-ACE4-80EEF3CF57AA}" srcOrd="2" destOrd="0" presId="urn:microsoft.com/office/officeart/2018/2/layout/IconCircleList"/>
    <dgm:cxn modelId="{4988D8E2-568C-4DCD-92D6-081F1EBF0C5E}" type="presParOf" srcId="{002CBD78-4452-411F-ACE4-80EEF3CF57AA}" destId="{A295110C-2F07-4C8B-9D06-FD2A0EA6F76E}" srcOrd="0" destOrd="0" presId="urn:microsoft.com/office/officeart/2018/2/layout/IconCircleList"/>
    <dgm:cxn modelId="{AA8A969A-587D-4422-8604-F7BB347247F9}" type="presParOf" srcId="{002CBD78-4452-411F-ACE4-80EEF3CF57AA}" destId="{21986B52-0164-4538-B98B-0E8EFEC5C637}" srcOrd="1" destOrd="0" presId="urn:microsoft.com/office/officeart/2018/2/layout/IconCircleList"/>
    <dgm:cxn modelId="{DB0DD5CA-F9FB-45BA-BBB8-405652FEFBE5}" type="presParOf" srcId="{002CBD78-4452-411F-ACE4-80EEF3CF57AA}" destId="{63BE4CA3-F95C-4747-9428-1A3C6A1FC6E1}" srcOrd="2" destOrd="0" presId="urn:microsoft.com/office/officeart/2018/2/layout/IconCircleList"/>
    <dgm:cxn modelId="{70C1F982-66AA-4370-B6A4-D9BD06F8CAB5}" type="presParOf" srcId="{002CBD78-4452-411F-ACE4-80EEF3CF57AA}" destId="{8DC2DCB9-F4C8-4604-97C0-A1D068AD28FF}" srcOrd="3" destOrd="0" presId="urn:microsoft.com/office/officeart/2018/2/layout/IconCircleList"/>
    <dgm:cxn modelId="{B98F49F7-3756-4317-A36C-0841B67E2BA8}" type="presParOf" srcId="{2CF67934-C8AA-4F80-B502-3D34490B8491}" destId="{1E5FF262-AF81-4035-B9B1-EAF3015F48F4}" srcOrd="3" destOrd="0" presId="urn:microsoft.com/office/officeart/2018/2/layout/IconCircleList"/>
    <dgm:cxn modelId="{B72BDB9A-4355-401E-B96E-3C4FA9D1A6CF}" type="presParOf" srcId="{2CF67934-C8AA-4F80-B502-3D34490B8491}" destId="{1AE83B2B-C12E-47CA-B3D2-799F68840C13}" srcOrd="4" destOrd="0" presId="urn:microsoft.com/office/officeart/2018/2/layout/IconCircleList"/>
    <dgm:cxn modelId="{1E945351-96AD-48E2-8623-E4C5E10654C3}" type="presParOf" srcId="{1AE83B2B-C12E-47CA-B3D2-799F68840C13}" destId="{0FA888E1-0002-471C-9315-A6880DB00BD5}" srcOrd="0" destOrd="0" presId="urn:microsoft.com/office/officeart/2018/2/layout/IconCircleList"/>
    <dgm:cxn modelId="{9112EC4D-A32D-4A5E-95EA-9231BD8C5043}" type="presParOf" srcId="{1AE83B2B-C12E-47CA-B3D2-799F68840C13}" destId="{6A7448C3-9FF4-4B87-B79F-BF347195F4EB}" srcOrd="1" destOrd="0" presId="urn:microsoft.com/office/officeart/2018/2/layout/IconCircleList"/>
    <dgm:cxn modelId="{3034E86F-0FB1-4D88-B7B6-9D0269865ED4}" type="presParOf" srcId="{1AE83B2B-C12E-47CA-B3D2-799F68840C13}" destId="{CABF93BB-03E0-422E-B478-67CC14761810}" srcOrd="2" destOrd="0" presId="urn:microsoft.com/office/officeart/2018/2/layout/IconCircleList"/>
    <dgm:cxn modelId="{ADB9AF0F-ECB5-4B2E-A5BE-62BCB5EB29E0}" type="presParOf" srcId="{1AE83B2B-C12E-47CA-B3D2-799F68840C13}" destId="{340031E0-4815-4132-9E43-B8D75831EA5C}" srcOrd="3" destOrd="0" presId="urn:microsoft.com/office/officeart/2018/2/layout/IconCircleList"/>
    <dgm:cxn modelId="{36216D80-DBC9-4E56-8F1F-A6FF5B94ECC6}" type="presParOf" srcId="{2CF67934-C8AA-4F80-B502-3D34490B8491}" destId="{A06535B4-420B-4140-A144-EE1546CC386F}" srcOrd="5" destOrd="0" presId="urn:microsoft.com/office/officeart/2018/2/layout/IconCircleList"/>
    <dgm:cxn modelId="{0D6B95C9-76DE-4ECA-B03D-17E878A6FD16}" type="presParOf" srcId="{2CF67934-C8AA-4F80-B502-3D34490B8491}" destId="{0E7B871F-7439-4E69-8B89-310D53B8A11B}" srcOrd="6" destOrd="0" presId="urn:microsoft.com/office/officeart/2018/2/layout/IconCircleList"/>
    <dgm:cxn modelId="{24950688-D5DE-4826-B5C9-02113629789F}" type="presParOf" srcId="{0E7B871F-7439-4E69-8B89-310D53B8A11B}" destId="{21219189-87BF-4AF1-A305-E735ABA712F2}" srcOrd="0" destOrd="0" presId="urn:microsoft.com/office/officeart/2018/2/layout/IconCircleList"/>
    <dgm:cxn modelId="{E1AE6AAE-4695-4238-B461-DB59C21D44E9}" type="presParOf" srcId="{0E7B871F-7439-4E69-8B89-310D53B8A11B}" destId="{35CF9783-2893-4AD7-89EC-E5CB6F8D807C}" srcOrd="1" destOrd="0" presId="urn:microsoft.com/office/officeart/2018/2/layout/IconCircleList"/>
    <dgm:cxn modelId="{FA59E9BC-8F18-4281-B136-F89E27400E7C}" type="presParOf" srcId="{0E7B871F-7439-4E69-8B89-310D53B8A11B}" destId="{77FCC9BF-9A14-456A-9DFA-314CFEC10E5F}" srcOrd="2" destOrd="0" presId="urn:microsoft.com/office/officeart/2018/2/layout/IconCircleList"/>
    <dgm:cxn modelId="{1ACBE711-643D-4269-B431-4054022B599B}" type="presParOf" srcId="{0E7B871F-7439-4E69-8B89-310D53B8A11B}" destId="{AF8123EE-42B0-4519-90BF-A435E668C0A6}" srcOrd="3" destOrd="0" presId="urn:microsoft.com/office/officeart/2018/2/layout/IconCircleList"/>
    <dgm:cxn modelId="{47E0E94C-286A-4F54-8160-5761ADA94F26}" type="presParOf" srcId="{2CF67934-C8AA-4F80-B502-3D34490B8491}" destId="{82D3292B-0CDD-4121-B7E6-C6A07425C31E}" srcOrd="7" destOrd="0" presId="urn:microsoft.com/office/officeart/2018/2/layout/IconCircleList"/>
    <dgm:cxn modelId="{E8654DA1-54FF-4700-8704-DB3670306A96}" type="presParOf" srcId="{2CF67934-C8AA-4F80-B502-3D34490B8491}" destId="{01555CB9-504A-4B93-971E-A1A1463DCF19}" srcOrd="8" destOrd="0" presId="urn:microsoft.com/office/officeart/2018/2/layout/IconCircleList"/>
    <dgm:cxn modelId="{4F83B8AA-3BCD-48C0-AE52-0B926D775CC7}" type="presParOf" srcId="{01555CB9-504A-4B93-971E-A1A1463DCF19}" destId="{07477A34-A40A-4204-8F56-81EA09147314}" srcOrd="0" destOrd="0" presId="urn:microsoft.com/office/officeart/2018/2/layout/IconCircleList"/>
    <dgm:cxn modelId="{7120D73A-EF0C-45DB-A9D8-DBECD3F3E40F}" type="presParOf" srcId="{01555CB9-504A-4B93-971E-A1A1463DCF19}" destId="{005E74AE-11C1-4A57-845D-D516E5A5128E}" srcOrd="1" destOrd="0" presId="urn:microsoft.com/office/officeart/2018/2/layout/IconCircleList"/>
    <dgm:cxn modelId="{DB5B6ADE-9365-48E3-A407-8D8088F1BBC8}" type="presParOf" srcId="{01555CB9-504A-4B93-971E-A1A1463DCF19}" destId="{89DB34D7-9B95-40D4-9740-C1B66AB0A3B3}" srcOrd="2" destOrd="0" presId="urn:microsoft.com/office/officeart/2018/2/layout/IconCircleList"/>
    <dgm:cxn modelId="{8CDF0634-671E-4234-8303-A28F58BABA50}" type="presParOf" srcId="{01555CB9-504A-4B93-971E-A1A1463DCF19}" destId="{9D60118F-2D58-42AE-B7AC-03AED03902D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1FC368-D7CC-4A42-A897-B4D1562BB770}"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E4DAEB72-E953-4CF6-B019-0AA75DA63330}">
      <dgm:prSet/>
      <dgm:spPr/>
      <dgm:t>
        <a:bodyPr/>
        <a:lstStyle/>
        <a:p>
          <a:pPr>
            <a:lnSpc>
              <a:spcPct val="100000"/>
            </a:lnSpc>
            <a:defRPr b="1"/>
          </a:pPr>
          <a:r>
            <a:rPr lang="en-NZ"/>
            <a:t>Receiver Independent Exchange Format (RINEX) </a:t>
          </a:r>
          <a:endParaRPr lang="en-US"/>
        </a:p>
      </dgm:t>
    </dgm:pt>
    <dgm:pt modelId="{D425B46B-3BED-4988-9602-6DAF557F8042}" type="parTrans" cxnId="{7005F34C-9B32-4BCB-9024-B56D6AE8BEE3}">
      <dgm:prSet/>
      <dgm:spPr/>
      <dgm:t>
        <a:bodyPr/>
        <a:lstStyle/>
        <a:p>
          <a:endParaRPr lang="en-US"/>
        </a:p>
      </dgm:t>
    </dgm:pt>
    <dgm:pt modelId="{D0499ECB-849A-413A-B3A4-EC3F631D8645}" type="sibTrans" cxnId="{7005F34C-9B32-4BCB-9024-B56D6AE8BEE3}">
      <dgm:prSet/>
      <dgm:spPr/>
      <dgm:t>
        <a:bodyPr/>
        <a:lstStyle/>
        <a:p>
          <a:endParaRPr lang="en-US"/>
        </a:p>
      </dgm:t>
    </dgm:pt>
    <dgm:pt modelId="{DE303403-356B-4474-BB5C-9EA92A2E156E}">
      <dgm:prSet/>
      <dgm:spPr/>
      <dgm:t>
        <a:bodyPr/>
        <a:lstStyle/>
        <a:p>
          <a:pPr>
            <a:lnSpc>
              <a:spcPct val="100000"/>
            </a:lnSpc>
          </a:pPr>
          <a:r>
            <a:rPr lang="en-NZ"/>
            <a:t>enable users to post-process the GPS stations received data and generating more accurate results. </a:t>
          </a:r>
          <a:endParaRPr lang="en-US"/>
        </a:p>
      </dgm:t>
    </dgm:pt>
    <dgm:pt modelId="{596761BB-26A3-4F93-ACD4-4048C9B27111}" type="parTrans" cxnId="{A5A6855F-4377-4F47-BA93-497CDDA5DA09}">
      <dgm:prSet/>
      <dgm:spPr/>
      <dgm:t>
        <a:bodyPr/>
        <a:lstStyle/>
        <a:p>
          <a:endParaRPr lang="en-US"/>
        </a:p>
      </dgm:t>
    </dgm:pt>
    <dgm:pt modelId="{25FC39EA-8815-470B-BF0E-7266C74CB3A7}" type="sibTrans" cxnId="{A5A6855F-4377-4F47-BA93-497CDDA5DA09}">
      <dgm:prSet/>
      <dgm:spPr/>
      <dgm:t>
        <a:bodyPr/>
        <a:lstStyle/>
        <a:p>
          <a:endParaRPr lang="en-US"/>
        </a:p>
      </dgm:t>
    </dgm:pt>
    <dgm:pt modelId="{F11C21A3-519C-4DCE-A172-B0E8E806DF13}">
      <dgm:prSet/>
      <dgm:spPr/>
      <dgm:t>
        <a:bodyPr/>
        <a:lstStyle/>
        <a:p>
          <a:pPr>
            <a:lnSpc>
              <a:spcPct val="100000"/>
            </a:lnSpc>
            <a:defRPr b="1"/>
          </a:pPr>
          <a:r>
            <a:rPr lang="en-NZ" dirty="0"/>
            <a:t>Observation data from Geonet</a:t>
          </a:r>
          <a:endParaRPr lang="en-US" dirty="0"/>
        </a:p>
      </dgm:t>
    </dgm:pt>
    <dgm:pt modelId="{06CAFCD7-299B-477B-BF14-FD0DCA5456BF}" type="parTrans" cxnId="{2A45DF67-25C7-4D62-980D-C995DD4A83A3}">
      <dgm:prSet/>
      <dgm:spPr/>
      <dgm:t>
        <a:bodyPr/>
        <a:lstStyle/>
        <a:p>
          <a:endParaRPr lang="en-US"/>
        </a:p>
      </dgm:t>
    </dgm:pt>
    <dgm:pt modelId="{79AC51B6-57E9-4948-9831-3F0A31043751}" type="sibTrans" cxnId="{2A45DF67-25C7-4D62-980D-C995DD4A83A3}">
      <dgm:prSet/>
      <dgm:spPr/>
      <dgm:t>
        <a:bodyPr/>
        <a:lstStyle/>
        <a:p>
          <a:endParaRPr lang="en-US"/>
        </a:p>
      </dgm:t>
    </dgm:pt>
    <dgm:pt modelId="{92A7E749-8331-4E40-B67F-D69E66677659}">
      <dgm:prSet/>
      <dgm:spPr/>
      <dgm:t>
        <a:bodyPr/>
        <a:lstStyle/>
        <a:p>
          <a:pPr>
            <a:lnSpc>
              <a:spcPct val="100000"/>
            </a:lnSpc>
          </a:pPr>
          <a:r>
            <a:rPr lang="en-NZ" dirty="0"/>
            <a:t>e.g. yald2430.19o, contains all the related physical quantity observations in a 30 seconds intervals.</a:t>
          </a:r>
          <a:endParaRPr lang="en-US" dirty="0"/>
        </a:p>
      </dgm:t>
    </dgm:pt>
    <dgm:pt modelId="{4C4E7371-BD4F-4CE2-9C34-E9B2AA5340C2}" type="parTrans" cxnId="{FA6FACD5-8B61-46CC-BC12-37C95201E739}">
      <dgm:prSet/>
      <dgm:spPr/>
      <dgm:t>
        <a:bodyPr/>
        <a:lstStyle/>
        <a:p>
          <a:endParaRPr lang="en-US"/>
        </a:p>
      </dgm:t>
    </dgm:pt>
    <dgm:pt modelId="{EA64D121-B88A-4CB9-BFD9-5BDD9FC84ABF}" type="sibTrans" cxnId="{FA6FACD5-8B61-46CC-BC12-37C95201E739}">
      <dgm:prSet/>
      <dgm:spPr/>
      <dgm:t>
        <a:bodyPr/>
        <a:lstStyle/>
        <a:p>
          <a:endParaRPr lang="en-US"/>
        </a:p>
      </dgm:t>
    </dgm:pt>
    <dgm:pt modelId="{8CD27E13-4C64-4673-9A57-DB563EDE5879}">
      <dgm:prSet/>
      <dgm:spPr/>
      <dgm:t>
        <a:bodyPr/>
        <a:lstStyle/>
        <a:p>
          <a:pPr>
            <a:lnSpc>
              <a:spcPct val="100000"/>
            </a:lnSpc>
          </a:pPr>
          <a:r>
            <a:rPr lang="en-NZ" dirty="0"/>
            <a:t>e.g. yald2430.19d, Hatanaka compressed file, 35% file size compression capability.</a:t>
          </a:r>
          <a:endParaRPr lang="en-US" dirty="0"/>
        </a:p>
      </dgm:t>
    </dgm:pt>
    <dgm:pt modelId="{50B4AA93-431E-4B25-BCAE-455FA84ED8D2}" type="parTrans" cxnId="{61BCAF77-12C5-4A3C-8582-760C65549CFB}">
      <dgm:prSet/>
      <dgm:spPr/>
      <dgm:t>
        <a:bodyPr/>
        <a:lstStyle/>
        <a:p>
          <a:endParaRPr lang="en-US"/>
        </a:p>
      </dgm:t>
    </dgm:pt>
    <dgm:pt modelId="{1367237E-817D-41B8-ABA8-FC5B75F4CA1C}" type="sibTrans" cxnId="{61BCAF77-12C5-4A3C-8582-760C65549CFB}">
      <dgm:prSet/>
      <dgm:spPr/>
      <dgm:t>
        <a:bodyPr/>
        <a:lstStyle/>
        <a:p>
          <a:endParaRPr lang="en-US"/>
        </a:p>
      </dgm:t>
    </dgm:pt>
    <dgm:pt modelId="{D2C80E93-4A71-4F5B-B906-0CA801F9E574}">
      <dgm:prSet/>
      <dgm:spPr/>
      <dgm:t>
        <a:bodyPr/>
        <a:lstStyle/>
        <a:p>
          <a:pPr>
            <a:lnSpc>
              <a:spcPct val="100000"/>
            </a:lnSpc>
            <a:defRPr b="1"/>
          </a:pPr>
          <a:r>
            <a:rPr lang="en-NZ" dirty="0"/>
            <a:t>Navigation data from Scripps Orbit and Permanent Array </a:t>
          </a:r>
          <a:r>
            <a:rPr lang="en-NZ" dirty="0" err="1"/>
            <a:t>Center</a:t>
          </a:r>
          <a:r>
            <a:rPr lang="en-NZ" dirty="0"/>
            <a:t>(SOPAC)</a:t>
          </a:r>
          <a:endParaRPr lang="en-US" dirty="0"/>
        </a:p>
      </dgm:t>
    </dgm:pt>
    <dgm:pt modelId="{569485BD-3384-491C-9876-72EF4634B782}" type="parTrans" cxnId="{7F14B20D-D7D1-4C57-95FF-69939365D506}">
      <dgm:prSet/>
      <dgm:spPr/>
      <dgm:t>
        <a:bodyPr/>
        <a:lstStyle/>
        <a:p>
          <a:endParaRPr lang="en-US"/>
        </a:p>
      </dgm:t>
    </dgm:pt>
    <dgm:pt modelId="{31FA1815-6078-44DC-922A-8E8629BD9F70}" type="sibTrans" cxnId="{7F14B20D-D7D1-4C57-95FF-69939365D506}">
      <dgm:prSet/>
      <dgm:spPr/>
      <dgm:t>
        <a:bodyPr/>
        <a:lstStyle/>
        <a:p>
          <a:endParaRPr lang="en-US"/>
        </a:p>
      </dgm:t>
    </dgm:pt>
    <dgm:pt modelId="{C391BE52-0A6C-4978-99EA-5D58F0932296}">
      <dgm:prSet/>
      <dgm:spPr/>
      <dgm:t>
        <a:bodyPr/>
        <a:lstStyle/>
        <a:p>
          <a:pPr>
            <a:lnSpc>
              <a:spcPct val="100000"/>
            </a:lnSpc>
          </a:pPr>
          <a:r>
            <a:rPr lang="en-NZ" dirty="0" err="1"/>
            <a:t>Eeg</a:t>
          </a:r>
          <a:r>
            <a:rPr lang="en-NZ" dirty="0"/>
            <a:t>. auto2430.19n, broadcast ephemeris data for the GPS constellation</a:t>
          </a:r>
          <a:endParaRPr lang="en-US" dirty="0"/>
        </a:p>
      </dgm:t>
    </dgm:pt>
    <dgm:pt modelId="{70DED613-0E43-46B4-9F38-BF54736C1AD8}" type="parTrans" cxnId="{E87322C8-2F72-4F69-A281-7860D96D5698}">
      <dgm:prSet/>
      <dgm:spPr/>
      <dgm:t>
        <a:bodyPr/>
        <a:lstStyle/>
        <a:p>
          <a:endParaRPr lang="en-US"/>
        </a:p>
      </dgm:t>
    </dgm:pt>
    <dgm:pt modelId="{D7F943F4-3347-4622-9A42-D8A67FB610D7}" type="sibTrans" cxnId="{E87322C8-2F72-4F69-A281-7860D96D5698}">
      <dgm:prSet/>
      <dgm:spPr/>
      <dgm:t>
        <a:bodyPr/>
        <a:lstStyle/>
        <a:p>
          <a:endParaRPr lang="en-US"/>
        </a:p>
      </dgm:t>
    </dgm:pt>
    <dgm:pt modelId="{F144E49F-110B-47F7-BE51-AD5D03331256}" type="pres">
      <dgm:prSet presAssocID="{5F1FC368-D7CC-4A42-A897-B4D1562BB770}" presName="root" presStyleCnt="0">
        <dgm:presLayoutVars>
          <dgm:dir/>
          <dgm:resizeHandles val="exact"/>
        </dgm:presLayoutVars>
      </dgm:prSet>
      <dgm:spPr/>
    </dgm:pt>
    <dgm:pt modelId="{DF011FB3-D220-4527-903B-333FE0CF5233}" type="pres">
      <dgm:prSet presAssocID="{E4DAEB72-E953-4CF6-B019-0AA75DA63330}" presName="compNode" presStyleCnt="0"/>
      <dgm:spPr/>
    </dgm:pt>
    <dgm:pt modelId="{CE786E86-2AFB-4FC3-B7C9-A8D941412CD3}" type="pres">
      <dgm:prSet presAssocID="{E4DAEB72-E953-4CF6-B019-0AA75DA63330}" presName="iconRect" presStyleLbl="node1" presStyleIdx="0" presStyleCnt="3" custLinFactX="135714" custLinFactNeighborX="200000" custLinFactNeighborY="79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atellite dish"/>
        </a:ext>
      </dgm:extLst>
    </dgm:pt>
    <dgm:pt modelId="{A543D320-6A00-4DEE-823F-C3AACABC4A47}" type="pres">
      <dgm:prSet presAssocID="{E4DAEB72-E953-4CF6-B019-0AA75DA63330}" presName="iconSpace" presStyleCnt="0"/>
      <dgm:spPr/>
    </dgm:pt>
    <dgm:pt modelId="{35487518-8BF7-430F-9CBA-4A55409F7AEF}" type="pres">
      <dgm:prSet presAssocID="{E4DAEB72-E953-4CF6-B019-0AA75DA63330}" presName="parTx" presStyleLbl="revTx" presStyleIdx="0" presStyleCnt="6">
        <dgm:presLayoutVars>
          <dgm:chMax val="0"/>
          <dgm:chPref val="0"/>
        </dgm:presLayoutVars>
      </dgm:prSet>
      <dgm:spPr/>
    </dgm:pt>
    <dgm:pt modelId="{1FB08DCD-3A05-444B-B2D8-7BE761A87020}" type="pres">
      <dgm:prSet presAssocID="{E4DAEB72-E953-4CF6-B019-0AA75DA63330}" presName="txSpace" presStyleCnt="0"/>
      <dgm:spPr/>
    </dgm:pt>
    <dgm:pt modelId="{E7A2018C-0E26-443B-A492-589323505824}" type="pres">
      <dgm:prSet presAssocID="{E4DAEB72-E953-4CF6-B019-0AA75DA63330}" presName="desTx" presStyleLbl="revTx" presStyleIdx="1" presStyleCnt="6">
        <dgm:presLayoutVars/>
      </dgm:prSet>
      <dgm:spPr/>
    </dgm:pt>
    <dgm:pt modelId="{EDD0B4FA-76E3-43B1-9FD6-2010477281A8}" type="pres">
      <dgm:prSet presAssocID="{D0499ECB-849A-413A-B3A4-EC3F631D8645}" presName="sibTrans" presStyleCnt="0"/>
      <dgm:spPr/>
    </dgm:pt>
    <dgm:pt modelId="{EC57E84A-2CC5-4ECF-B98D-30628ECD0F6A}" type="pres">
      <dgm:prSet presAssocID="{F11C21A3-519C-4DCE-A172-B0E8E806DF13}" presName="compNode" presStyleCnt="0"/>
      <dgm:spPr/>
    </dgm:pt>
    <dgm:pt modelId="{0BBA729C-0A91-4DF0-A29E-373D942D84B6}" type="pres">
      <dgm:prSet presAssocID="{F11C21A3-519C-4DCE-A172-B0E8E806DF13}" presName="iconRect" presStyleLbl="node1" presStyleIdx="1" presStyleCnt="3" custLinFactX="-140334" custLinFactNeighborX="-200000" custLinFactNeighborY="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Wireless with solid fill"/>
        </a:ext>
      </dgm:extLst>
    </dgm:pt>
    <dgm:pt modelId="{A277AA32-26EF-4E5C-A39D-2F9AFFCD5CDB}" type="pres">
      <dgm:prSet presAssocID="{F11C21A3-519C-4DCE-A172-B0E8E806DF13}" presName="iconSpace" presStyleCnt="0"/>
      <dgm:spPr/>
    </dgm:pt>
    <dgm:pt modelId="{7BBB3D72-399C-4505-AA28-70735BEE76FD}" type="pres">
      <dgm:prSet presAssocID="{F11C21A3-519C-4DCE-A172-B0E8E806DF13}" presName="parTx" presStyleLbl="revTx" presStyleIdx="2" presStyleCnt="6">
        <dgm:presLayoutVars>
          <dgm:chMax val="0"/>
          <dgm:chPref val="0"/>
        </dgm:presLayoutVars>
      </dgm:prSet>
      <dgm:spPr/>
    </dgm:pt>
    <dgm:pt modelId="{0453B49C-5157-43CF-888C-E999459BC208}" type="pres">
      <dgm:prSet presAssocID="{F11C21A3-519C-4DCE-A172-B0E8E806DF13}" presName="txSpace" presStyleCnt="0"/>
      <dgm:spPr/>
    </dgm:pt>
    <dgm:pt modelId="{0CA17A2F-CA1D-4E70-85F5-6D58D6B5BB18}" type="pres">
      <dgm:prSet presAssocID="{F11C21A3-519C-4DCE-A172-B0E8E806DF13}" presName="desTx" presStyleLbl="revTx" presStyleIdx="3" presStyleCnt="6">
        <dgm:presLayoutVars/>
      </dgm:prSet>
      <dgm:spPr/>
    </dgm:pt>
    <dgm:pt modelId="{1F95C906-0AA8-6E40-B934-762F20B3C674}" type="pres">
      <dgm:prSet presAssocID="{79AC51B6-57E9-4948-9831-3F0A31043751}" presName="sibTrans" presStyleCnt="0"/>
      <dgm:spPr/>
    </dgm:pt>
    <dgm:pt modelId="{C397C6C3-DACC-47AE-A651-3F3ACAF92CED}" type="pres">
      <dgm:prSet presAssocID="{D2C80E93-4A71-4F5B-B906-0CA801F9E574}" presName="compNode" presStyleCnt="0"/>
      <dgm:spPr/>
    </dgm:pt>
    <dgm:pt modelId="{6AE9C10F-62CB-4ADD-A445-67F7D98B4FEE}" type="pres">
      <dgm:prSet presAssocID="{D2C80E93-4A71-4F5B-B906-0CA801F9E57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atellite"/>
        </a:ext>
      </dgm:extLst>
    </dgm:pt>
    <dgm:pt modelId="{C9248881-437C-465C-8796-E9A58ADB123F}" type="pres">
      <dgm:prSet presAssocID="{D2C80E93-4A71-4F5B-B906-0CA801F9E574}" presName="iconSpace" presStyleCnt="0"/>
      <dgm:spPr/>
    </dgm:pt>
    <dgm:pt modelId="{7717DED9-0124-4C5B-A3A4-393864D6FA29}" type="pres">
      <dgm:prSet presAssocID="{D2C80E93-4A71-4F5B-B906-0CA801F9E574}" presName="parTx" presStyleLbl="revTx" presStyleIdx="4" presStyleCnt="6">
        <dgm:presLayoutVars>
          <dgm:chMax val="0"/>
          <dgm:chPref val="0"/>
        </dgm:presLayoutVars>
      </dgm:prSet>
      <dgm:spPr/>
    </dgm:pt>
    <dgm:pt modelId="{8E455CC1-DEDD-4A1A-99E3-57AF2081E568}" type="pres">
      <dgm:prSet presAssocID="{D2C80E93-4A71-4F5B-B906-0CA801F9E574}" presName="txSpace" presStyleCnt="0"/>
      <dgm:spPr/>
    </dgm:pt>
    <dgm:pt modelId="{18B631DA-130D-49A5-84FD-8F9F227F6D04}" type="pres">
      <dgm:prSet presAssocID="{D2C80E93-4A71-4F5B-B906-0CA801F9E574}" presName="desTx" presStyleLbl="revTx" presStyleIdx="5" presStyleCnt="6">
        <dgm:presLayoutVars/>
      </dgm:prSet>
      <dgm:spPr/>
    </dgm:pt>
  </dgm:ptLst>
  <dgm:cxnLst>
    <dgm:cxn modelId="{7F14B20D-D7D1-4C57-95FF-69939365D506}" srcId="{5F1FC368-D7CC-4A42-A897-B4D1562BB770}" destId="{D2C80E93-4A71-4F5B-B906-0CA801F9E574}" srcOrd="2" destOrd="0" parTransId="{569485BD-3384-491C-9876-72EF4634B782}" sibTransId="{31FA1815-6078-44DC-922A-8E8629BD9F70}"/>
    <dgm:cxn modelId="{0B018F36-0CC5-48C1-BED3-88E53B9BD621}" type="presOf" srcId="{5F1FC368-D7CC-4A42-A897-B4D1562BB770}" destId="{F144E49F-110B-47F7-BE51-AD5D03331256}" srcOrd="0" destOrd="0" presId="urn:microsoft.com/office/officeart/2018/5/layout/CenteredIconLabelDescriptionList"/>
    <dgm:cxn modelId="{8B71D239-B050-2148-98B6-F334C9FF567C}" type="presOf" srcId="{8CD27E13-4C64-4673-9A57-DB563EDE5879}" destId="{0CA17A2F-CA1D-4E70-85F5-6D58D6B5BB18}" srcOrd="0" destOrd="1" presId="urn:microsoft.com/office/officeart/2018/5/layout/CenteredIconLabelDescriptionList"/>
    <dgm:cxn modelId="{89342648-12B2-B547-851B-E706FA5FC239}" type="presOf" srcId="{D2C80E93-4A71-4F5B-B906-0CA801F9E574}" destId="{7717DED9-0124-4C5B-A3A4-393864D6FA29}" srcOrd="0" destOrd="0" presId="urn:microsoft.com/office/officeart/2018/5/layout/CenteredIconLabelDescriptionList"/>
    <dgm:cxn modelId="{7005F34C-9B32-4BCB-9024-B56D6AE8BEE3}" srcId="{5F1FC368-D7CC-4A42-A897-B4D1562BB770}" destId="{E4DAEB72-E953-4CF6-B019-0AA75DA63330}" srcOrd="0" destOrd="0" parTransId="{D425B46B-3BED-4988-9602-6DAF557F8042}" sibTransId="{D0499ECB-849A-413A-B3A4-EC3F631D8645}"/>
    <dgm:cxn modelId="{14C8ED4D-233F-F442-A8B4-0E7CCE34C698}" type="presOf" srcId="{92A7E749-8331-4E40-B67F-D69E66677659}" destId="{0CA17A2F-CA1D-4E70-85F5-6D58D6B5BB18}" srcOrd="0" destOrd="0" presId="urn:microsoft.com/office/officeart/2018/5/layout/CenteredIconLabelDescriptionList"/>
    <dgm:cxn modelId="{A5A6855F-4377-4F47-BA93-497CDDA5DA09}" srcId="{E4DAEB72-E953-4CF6-B019-0AA75DA63330}" destId="{DE303403-356B-4474-BB5C-9EA92A2E156E}" srcOrd="0" destOrd="0" parTransId="{596761BB-26A3-4F93-ACD4-4048C9B27111}" sibTransId="{25FC39EA-8815-470B-BF0E-7266C74CB3A7}"/>
    <dgm:cxn modelId="{2A45DF67-25C7-4D62-980D-C995DD4A83A3}" srcId="{5F1FC368-D7CC-4A42-A897-B4D1562BB770}" destId="{F11C21A3-519C-4DCE-A172-B0E8E806DF13}" srcOrd="1" destOrd="0" parTransId="{06CAFCD7-299B-477B-BF14-FD0DCA5456BF}" sibTransId="{79AC51B6-57E9-4948-9831-3F0A31043751}"/>
    <dgm:cxn modelId="{61BCAF77-12C5-4A3C-8582-760C65549CFB}" srcId="{F11C21A3-519C-4DCE-A172-B0E8E806DF13}" destId="{8CD27E13-4C64-4673-9A57-DB563EDE5879}" srcOrd="1" destOrd="0" parTransId="{50B4AA93-431E-4B25-BCAE-455FA84ED8D2}" sibTransId="{1367237E-817D-41B8-ABA8-FC5B75F4CA1C}"/>
    <dgm:cxn modelId="{79C0DDA1-D122-614F-B2BF-0D30C1103574}" type="presOf" srcId="{C391BE52-0A6C-4978-99EA-5D58F0932296}" destId="{18B631DA-130D-49A5-84FD-8F9F227F6D04}" srcOrd="0" destOrd="0" presId="urn:microsoft.com/office/officeart/2018/5/layout/CenteredIconLabelDescriptionList"/>
    <dgm:cxn modelId="{437532C2-F601-9448-8B7C-489F3ECCED18}" type="presOf" srcId="{E4DAEB72-E953-4CF6-B019-0AA75DA63330}" destId="{35487518-8BF7-430F-9CBA-4A55409F7AEF}" srcOrd="0" destOrd="0" presId="urn:microsoft.com/office/officeart/2018/5/layout/CenteredIconLabelDescriptionList"/>
    <dgm:cxn modelId="{E87322C8-2F72-4F69-A281-7860D96D5698}" srcId="{D2C80E93-4A71-4F5B-B906-0CA801F9E574}" destId="{C391BE52-0A6C-4978-99EA-5D58F0932296}" srcOrd="0" destOrd="0" parTransId="{70DED613-0E43-46B4-9F38-BF54736C1AD8}" sibTransId="{D7F943F4-3347-4622-9A42-D8A67FB610D7}"/>
    <dgm:cxn modelId="{FA6FACD5-8B61-46CC-BC12-37C95201E739}" srcId="{F11C21A3-519C-4DCE-A172-B0E8E806DF13}" destId="{92A7E749-8331-4E40-B67F-D69E66677659}" srcOrd="0" destOrd="0" parTransId="{4C4E7371-BD4F-4CE2-9C34-E9B2AA5340C2}" sibTransId="{EA64D121-B88A-4CB9-BFD9-5BDD9FC84ABF}"/>
    <dgm:cxn modelId="{4A0676DA-C47B-BB44-AAB3-84E8B6160CB3}" type="presOf" srcId="{F11C21A3-519C-4DCE-A172-B0E8E806DF13}" destId="{7BBB3D72-399C-4505-AA28-70735BEE76FD}" srcOrd="0" destOrd="0" presId="urn:microsoft.com/office/officeart/2018/5/layout/CenteredIconLabelDescriptionList"/>
    <dgm:cxn modelId="{68B3E9E8-FE08-2C42-ADAB-7E67C9F7E2C7}" type="presOf" srcId="{DE303403-356B-4474-BB5C-9EA92A2E156E}" destId="{E7A2018C-0E26-443B-A492-589323505824}" srcOrd="0" destOrd="0" presId="urn:microsoft.com/office/officeart/2018/5/layout/CenteredIconLabelDescriptionList"/>
    <dgm:cxn modelId="{F8F27DA5-23EF-D744-98D2-395A7B9D916F}" type="presParOf" srcId="{F144E49F-110B-47F7-BE51-AD5D03331256}" destId="{DF011FB3-D220-4527-903B-333FE0CF5233}" srcOrd="0" destOrd="0" presId="urn:microsoft.com/office/officeart/2018/5/layout/CenteredIconLabelDescriptionList"/>
    <dgm:cxn modelId="{80535D8B-497C-D744-9EE9-949638C100D3}" type="presParOf" srcId="{DF011FB3-D220-4527-903B-333FE0CF5233}" destId="{CE786E86-2AFB-4FC3-B7C9-A8D941412CD3}" srcOrd="0" destOrd="0" presId="urn:microsoft.com/office/officeart/2018/5/layout/CenteredIconLabelDescriptionList"/>
    <dgm:cxn modelId="{D757C492-C3EF-5A41-9944-42E15768694D}" type="presParOf" srcId="{DF011FB3-D220-4527-903B-333FE0CF5233}" destId="{A543D320-6A00-4DEE-823F-C3AACABC4A47}" srcOrd="1" destOrd="0" presId="urn:microsoft.com/office/officeart/2018/5/layout/CenteredIconLabelDescriptionList"/>
    <dgm:cxn modelId="{306FD351-35CE-3A49-A273-EB4283DEA4DE}" type="presParOf" srcId="{DF011FB3-D220-4527-903B-333FE0CF5233}" destId="{35487518-8BF7-430F-9CBA-4A55409F7AEF}" srcOrd="2" destOrd="0" presId="urn:microsoft.com/office/officeart/2018/5/layout/CenteredIconLabelDescriptionList"/>
    <dgm:cxn modelId="{357BA23B-E2EB-7C40-B257-79ECE06A3EF1}" type="presParOf" srcId="{DF011FB3-D220-4527-903B-333FE0CF5233}" destId="{1FB08DCD-3A05-444B-B2D8-7BE761A87020}" srcOrd="3" destOrd="0" presId="urn:microsoft.com/office/officeart/2018/5/layout/CenteredIconLabelDescriptionList"/>
    <dgm:cxn modelId="{B2EA140E-C5B8-8E46-8F71-02535FF44D1C}" type="presParOf" srcId="{DF011FB3-D220-4527-903B-333FE0CF5233}" destId="{E7A2018C-0E26-443B-A492-589323505824}" srcOrd="4" destOrd="0" presId="urn:microsoft.com/office/officeart/2018/5/layout/CenteredIconLabelDescriptionList"/>
    <dgm:cxn modelId="{D2B76FD5-960B-854D-BED4-255A8CB9C7F4}" type="presParOf" srcId="{F144E49F-110B-47F7-BE51-AD5D03331256}" destId="{EDD0B4FA-76E3-43B1-9FD6-2010477281A8}" srcOrd="1" destOrd="0" presId="urn:microsoft.com/office/officeart/2018/5/layout/CenteredIconLabelDescriptionList"/>
    <dgm:cxn modelId="{A21284CA-8C52-7A41-ABBD-AD053EB50D0A}" type="presParOf" srcId="{F144E49F-110B-47F7-BE51-AD5D03331256}" destId="{EC57E84A-2CC5-4ECF-B98D-30628ECD0F6A}" srcOrd="2" destOrd="0" presId="urn:microsoft.com/office/officeart/2018/5/layout/CenteredIconLabelDescriptionList"/>
    <dgm:cxn modelId="{1ED28A71-3773-D24E-A8B6-F0FCACB3FE2E}" type="presParOf" srcId="{EC57E84A-2CC5-4ECF-B98D-30628ECD0F6A}" destId="{0BBA729C-0A91-4DF0-A29E-373D942D84B6}" srcOrd="0" destOrd="0" presId="urn:microsoft.com/office/officeart/2018/5/layout/CenteredIconLabelDescriptionList"/>
    <dgm:cxn modelId="{1DFB4ABA-7269-2C43-B8A8-B3FED94CD9B9}" type="presParOf" srcId="{EC57E84A-2CC5-4ECF-B98D-30628ECD0F6A}" destId="{A277AA32-26EF-4E5C-A39D-2F9AFFCD5CDB}" srcOrd="1" destOrd="0" presId="urn:microsoft.com/office/officeart/2018/5/layout/CenteredIconLabelDescriptionList"/>
    <dgm:cxn modelId="{BAFAFBCB-0FBB-7247-8745-DA8961E9EDF7}" type="presParOf" srcId="{EC57E84A-2CC5-4ECF-B98D-30628ECD0F6A}" destId="{7BBB3D72-399C-4505-AA28-70735BEE76FD}" srcOrd="2" destOrd="0" presId="urn:microsoft.com/office/officeart/2018/5/layout/CenteredIconLabelDescriptionList"/>
    <dgm:cxn modelId="{32787130-6A7B-F443-8D7E-BFDE0CFC1D8E}" type="presParOf" srcId="{EC57E84A-2CC5-4ECF-B98D-30628ECD0F6A}" destId="{0453B49C-5157-43CF-888C-E999459BC208}" srcOrd="3" destOrd="0" presId="urn:microsoft.com/office/officeart/2018/5/layout/CenteredIconLabelDescriptionList"/>
    <dgm:cxn modelId="{E27E10BA-6127-A84C-9A7A-C9EE9ED28D8F}" type="presParOf" srcId="{EC57E84A-2CC5-4ECF-B98D-30628ECD0F6A}" destId="{0CA17A2F-CA1D-4E70-85F5-6D58D6B5BB18}" srcOrd="4" destOrd="0" presId="urn:microsoft.com/office/officeart/2018/5/layout/CenteredIconLabelDescriptionList"/>
    <dgm:cxn modelId="{49353A77-306C-5244-84CA-3A13CDED6256}" type="presParOf" srcId="{F144E49F-110B-47F7-BE51-AD5D03331256}" destId="{1F95C906-0AA8-6E40-B934-762F20B3C674}" srcOrd="3" destOrd="0" presId="urn:microsoft.com/office/officeart/2018/5/layout/CenteredIconLabelDescriptionList"/>
    <dgm:cxn modelId="{5DC67D28-CFF1-7747-BEE1-3EB612E53A46}" type="presParOf" srcId="{F144E49F-110B-47F7-BE51-AD5D03331256}" destId="{C397C6C3-DACC-47AE-A651-3F3ACAF92CED}" srcOrd="4" destOrd="0" presId="urn:microsoft.com/office/officeart/2018/5/layout/CenteredIconLabelDescriptionList"/>
    <dgm:cxn modelId="{FEB71735-DA8C-7E48-8DBF-09C25F75CCF3}" type="presParOf" srcId="{C397C6C3-DACC-47AE-A651-3F3ACAF92CED}" destId="{6AE9C10F-62CB-4ADD-A445-67F7D98B4FEE}" srcOrd="0" destOrd="0" presId="urn:microsoft.com/office/officeart/2018/5/layout/CenteredIconLabelDescriptionList"/>
    <dgm:cxn modelId="{40DEA8B3-0D82-E547-A303-200EECD9071B}" type="presParOf" srcId="{C397C6C3-DACC-47AE-A651-3F3ACAF92CED}" destId="{C9248881-437C-465C-8796-E9A58ADB123F}" srcOrd="1" destOrd="0" presId="urn:microsoft.com/office/officeart/2018/5/layout/CenteredIconLabelDescriptionList"/>
    <dgm:cxn modelId="{FB1BD81A-7408-894E-A8D8-BAB2FFF8C149}" type="presParOf" srcId="{C397C6C3-DACC-47AE-A651-3F3ACAF92CED}" destId="{7717DED9-0124-4C5B-A3A4-393864D6FA29}" srcOrd="2" destOrd="0" presId="urn:microsoft.com/office/officeart/2018/5/layout/CenteredIconLabelDescriptionList"/>
    <dgm:cxn modelId="{8C387E0E-4B98-B241-9923-E78F1188DCFD}" type="presParOf" srcId="{C397C6C3-DACC-47AE-A651-3F3ACAF92CED}" destId="{8E455CC1-DEDD-4A1A-99E3-57AF2081E568}" srcOrd="3" destOrd="0" presId="urn:microsoft.com/office/officeart/2018/5/layout/CenteredIconLabelDescriptionList"/>
    <dgm:cxn modelId="{295C684E-1681-EF44-A291-F69825EFB375}" type="presParOf" srcId="{C397C6C3-DACC-47AE-A651-3F3ACAF92CED}" destId="{18B631DA-130D-49A5-84FD-8F9F227F6D04}"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F7D9451-9F38-4845-8522-5F8B432D24F7}" type="doc">
      <dgm:prSet loTypeId="urn:microsoft.com/office/officeart/2005/8/layout/process4" loCatId="process" qsTypeId="urn:microsoft.com/office/officeart/2005/8/quickstyle/simple4" qsCatId="simple" csTypeId="urn:microsoft.com/office/officeart/2005/8/colors/colorful2" csCatId="colorful" phldr="1"/>
      <dgm:spPr/>
      <dgm:t>
        <a:bodyPr/>
        <a:lstStyle/>
        <a:p>
          <a:endParaRPr lang="en-US"/>
        </a:p>
      </dgm:t>
    </dgm:pt>
    <dgm:pt modelId="{A4E22885-D1B1-4053-AAB6-E41CA263F59E}">
      <dgm:prSet/>
      <dgm:spPr/>
      <dgm:t>
        <a:bodyPr/>
        <a:lstStyle/>
        <a:p>
          <a:r>
            <a:rPr lang="en-NZ" baseline="0" dirty="0"/>
            <a:t>an open-source computing suite to the satellite navigation community produced by Space and Geophysics Laboratory within the Applied Research Laboratories of the University of Texas at Austin, to process GPS associated satellite navigation system data.</a:t>
          </a:r>
          <a:endParaRPr lang="en-US" dirty="0"/>
        </a:p>
      </dgm:t>
    </dgm:pt>
    <dgm:pt modelId="{0DF22847-C7ED-446A-902E-6ED228A08856}" type="parTrans" cxnId="{DAE8FD26-B10E-43A2-B2DA-765456AF22F3}">
      <dgm:prSet/>
      <dgm:spPr/>
      <dgm:t>
        <a:bodyPr/>
        <a:lstStyle/>
        <a:p>
          <a:endParaRPr lang="en-US"/>
        </a:p>
      </dgm:t>
    </dgm:pt>
    <dgm:pt modelId="{026F922D-34AE-4496-B549-D077926AE026}" type="sibTrans" cxnId="{DAE8FD26-B10E-43A2-B2DA-765456AF22F3}">
      <dgm:prSet/>
      <dgm:spPr/>
      <dgm:t>
        <a:bodyPr/>
        <a:lstStyle/>
        <a:p>
          <a:endParaRPr lang="en-US"/>
        </a:p>
      </dgm:t>
    </dgm:pt>
    <dgm:pt modelId="{EE017D36-5610-4679-8A79-EE53CE07F22B}">
      <dgm:prSet/>
      <dgm:spPr/>
      <dgm:t>
        <a:bodyPr/>
        <a:lstStyle/>
        <a:p>
          <a:r>
            <a:rPr lang="en-NZ" baseline="0" dirty="0"/>
            <a:t>enable us to compute TECU in the ionosphere by following programs.</a:t>
          </a:r>
          <a:endParaRPr lang="en-US" dirty="0"/>
        </a:p>
      </dgm:t>
    </dgm:pt>
    <dgm:pt modelId="{F32F6397-B0EF-4E37-B134-22FC2D4E3BDC}" type="parTrans" cxnId="{EA900B5C-481D-4BCE-AE38-32C2BFD17238}">
      <dgm:prSet/>
      <dgm:spPr/>
      <dgm:t>
        <a:bodyPr/>
        <a:lstStyle/>
        <a:p>
          <a:endParaRPr lang="en-US"/>
        </a:p>
      </dgm:t>
    </dgm:pt>
    <dgm:pt modelId="{94F502F7-55D3-4C59-BBA1-5F6C97D6EFF0}" type="sibTrans" cxnId="{EA900B5C-481D-4BCE-AE38-32C2BFD17238}">
      <dgm:prSet/>
      <dgm:spPr/>
      <dgm:t>
        <a:bodyPr/>
        <a:lstStyle/>
        <a:p>
          <a:endParaRPr lang="en-US"/>
        </a:p>
      </dgm:t>
    </dgm:pt>
    <dgm:pt modelId="{BDA508FF-7BC7-4D45-9701-8BC3AC7A3D7C}">
      <dgm:prSet custT="1"/>
      <dgm:spPr/>
      <dgm:t>
        <a:bodyPr/>
        <a:lstStyle/>
        <a:p>
          <a:r>
            <a:rPr lang="en-NZ" sz="2800" baseline="0" dirty="0"/>
            <a:t>“</a:t>
          </a:r>
          <a:r>
            <a:rPr lang="en-NZ" sz="2800" baseline="0" dirty="0" err="1"/>
            <a:t>ResCor</a:t>
          </a:r>
          <a:r>
            <a:rPr lang="en-NZ" sz="2800" baseline="0" dirty="0"/>
            <a:t>”</a:t>
          </a:r>
          <a:endParaRPr lang="en-US" sz="2800" dirty="0"/>
        </a:p>
      </dgm:t>
    </dgm:pt>
    <dgm:pt modelId="{8D18D4AD-C63D-4F8D-88DB-C68C0598B468}" type="parTrans" cxnId="{3DE8A2E3-448C-496D-AC71-E329FEF0595B}">
      <dgm:prSet/>
      <dgm:spPr/>
      <dgm:t>
        <a:bodyPr/>
        <a:lstStyle/>
        <a:p>
          <a:endParaRPr lang="en-US"/>
        </a:p>
      </dgm:t>
    </dgm:pt>
    <dgm:pt modelId="{520CBD88-96CC-4E3C-94CE-A47B1928542D}" type="sibTrans" cxnId="{3DE8A2E3-448C-496D-AC71-E329FEF0595B}">
      <dgm:prSet/>
      <dgm:spPr/>
      <dgm:t>
        <a:bodyPr/>
        <a:lstStyle/>
        <a:p>
          <a:endParaRPr lang="en-US"/>
        </a:p>
      </dgm:t>
    </dgm:pt>
    <dgm:pt modelId="{BE603CE7-45BD-4EA9-BBFB-72F4BDCE6622}">
      <dgm:prSet custT="1"/>
      <dgm:spPr/>
      <dgm:t>
        <a:bodyPr/>
        <a:lstStyle/>
        <a:p>
          <a:r>
            <a:rPr lang="en-NZ" sz="2800" baseline="0" dirty="0"/>
            <a:t>“</a:t>
          </a:r>
          <a:r>
            <a:rPr lang="en-NZ" sz="2800" baseline="0" dirty="0" err="1"/>
            <a:t>IonoBias</a:t>
          </a:r>
          <a:r>
            <a:rPr lang="en-NZ" sz="2800" baseline="0" dirty="0"/>
            <a:t>”</a:t>
          </a:r>
          <a:endParaRPr lang="en-US" sz="2800" dirty="0"/>
        </a:p>
      </dgm:t>
    </dgm:pt>
    <dgm:pt modelId="{389AE222-C458-4DCE-8E39-4FA2CC863BCA}" type="parTrans" cxnId="{F98DF802-1963-4AAC-9B08-5BD1B1C29D2C}">
      <dgm:prSet/>
      <dgm:spPr/>
      <dgm:t>
        <a:bodyPr/>
        <a:lstStyle/>
        <a:p>
          <a:endParaRPr lang="en-US"/>
        </a:p>
      </dgm:t>
    </dgm:pt>
    <dgm:pt modelId="{FE12D098-F05F-4844-AB17-43AFED9EA898}" type="sibTrans" cxnId="{F98DF802-1963-4AAC-9B08-5BD1B1C29D2C}">
      <dgm:prSet/>
      <dgm:spPr/>
      <dgm:t>
        <a:bodyPr/>
        <a:lstStyle/>
        <a:p>
          <a:endParaRPr lang="en-US"/>
        </a:p>
      </dgm:t>
    </dgm:pt>
    <dgm:pt modelId="{13CB5B3F-BF7B-4F18-AD9E-9D22B53B4C8D}">
      <dgm:prSet custT="1"/>
      <dgm:spPr/>
      <dgm:t>
        <a:bodyPr/>
        <a:lstStyle/>
        <a:p>
          <a:r>
            <a:rPr lang="en-NZ" sz="2800" baseline="0" dirty="0"/>
            <a:t>“</a:t>
          </a:r>
          <a:r>
            <a:rPr lang="en-NZ" sz="2800" baseline="0" dirty="0" err="1"/>
            <a:t>TECMaps</a:t>
          </a:r>
          <a:r>
            <a:rPr lang="en-NZ" sz="2800" baseline="0" dirty="0"/>
            <a:t>”</a:t>
          </a:r>
          <a:endParaRPr lang="en-US" sz="2800" dirty="0"/>
        </a:p>
      </dgm:t>
    </dgm:pt>
    <dgm:pt modelId="{335FC3A0-6046-4497-B3F4-EE215FCAD708}" type="parTrans" cxnId="{40A6FB2C-ECEA-49B5-BA61-42528B2FB83F}">
      <dgm:prSet/>
      <dgm:spPr/>
      <dgm:t>
        <a:bodyPr/>
        <a:lstStyle/>
        <a:p>
          <a:endParaRPr lang="en-US"/>
        </a:p>
      </dgm:t>
    </dgm:pt>
    <dgm:pt modelId="{1DB9DCC7-DCF0-48E5-BF56-40DCCE359AD9}" type="sibTrans" cxnId="{40A6FB2C-ECEA-49B5-BA61-42528B2FB83F}">
      <dgm:prSet/>
      <dgm:spPr/>
      <dgm:t>
        <a:bodyPr/>
        <a:lstStyle/>
        <a:p>
          <a:endParaRPr lang="en-US"/>
        </a:p>
      </dgm:t>
    </dgm:pt>
    <dgm:pt modelId="{0B78A772-116B-664B-8395-614321E5CA17}">
      <dgm:prSet/>
      <dgm:spPr/>
      <dgm:t>
        <a:bodyPr/>
        <a:lstStyle/>
        <a:p>
          <a:r>
            <a:rPr lang="en-NZ" b="0" i="0" u="none" dirty="0"/>
            <a:t>All applications are created by using ISO-standard C++ programming language, to ensure that the code is modular, extensible, and maintainable</a:t>
          </a:r>
          <a:endParaRPr lang="en-US" dirty="0"/>
        </a:p>
      </dgm:t>
    </dgm:pt>
    <dgm:pt modelId="{0AD10341-35C2-1147-9F83-E8F0DAE60856}" type="parTrans" cxnId="{DD6F9067-0157-3547-8820-FC8F243B9611}">
      <dgm:prSet/>
      <dgm:spPr/>
      <dgm:t>
        <a:bodyPr/>
        <a:lstStyle/>
        <a:p>
          <a:endParaRPr lang="en-GB"/>
        </a:p>
      </dgm:t>
    </dgm:pt>
    <dgm:pt modelId="{ABB51BFB-3E20-5542-ACCC-DABA85CB73D0}" type="sibTrans" cxnId="{DD6F9067-0157-3547-8820-FC8F243B9611}">
      <dgm:prSet/>
      <dgm:spPr/>
      <dgm:t>
        <a:bodyPr/>
        <a:lstStyle/>
        <a:p>
          <a:endParaRPr lang="en-GB"/>
        </a:p>
      </dgm:t>
    </dgm:pt>
    <dgm:pt modelId="{355DE067-ECF4-D64D-9B84-3F1F45462FA4}" type="pres">
      <dgm:prSet presAssocID="{EF7D9451-9F38-4845-8522-5F8B432D24F7}" presName="Name0" presStyleCnt="0">
        <dgm:presLayoutVars>
          <dgm:dir/>
          <dgm:animLvl val="lvl"/>
          <dgm:resizeHandles val="exact"/>
        </dgm:presLayoutVars>
      </dgm:prSet>
      <dgm:spPr/>
    </dgm:pt>
    <dgm:pt modelId="{3E8E9BCA-34ED-A040-A0AF-F7F1AD5AA439}" type="pres">
      <dgm:prSet presAssocID="{EE017D36-5610-4679-8A79-EE53CE07F22B}" presName="boxAndChildren" presStyleCnt="0"/>
      <dgm:spPr/>
    </dgm:pt>
    <dgm:pt modelId="{2419CB0C-F0B8-A346-90EB-DB3AF6022E5B}" type="pres">
      <dgm:prSet presAssocID="{EE017D36-5610-4679-8A79-EE53CE07F22B}" presName="parentTextBox" presStyleLbl="node1" presStyleIdx="0" presStyleCnt="3"/>
      <dgm:spPr/>
    </dgm:pt>
    <dgm:pt modelId="{259F36A1-279D-9D47-A17A-3B4F3E1C256C}" type="pres">
      <dgm:prSet presAssocID="{EE017D36-5610-4679-8A79-EE53CE07F22B}" presName="entireBox" presStyleLbl="node1" presStyleIdx="0" presStyleCnt="3"/>
      <dgm:spPr/>
    </dgm:pt>
    <dgm:pt modelId="{848DFB83-7A9C-D049-B3D2-0BA736B6AB80}" type="pres">
      <dgm:prSet presAssocID="{EE017D36-5610-4679-8A79-EE53CE07F22B}" presName="descendantBox" presStyleCnt="0"/>
      <dgm:spPr/>
    </dgm:pt>
    <dgm:pt modelId="{C452841C-D0B9-D448-B4B2-285B87E2F7E7}" type="pres">
      <dgm:prSet presAssocID="{BDA508FF-7BC7-4D45-9701-8BC3AC7A3D7C}" presName="childTextBox" presStyleLbl="fgAccFollowNode1" presStyleIdx="0" presStyleCnt="3">
        <dgm:presLayoutVars>
          <dgm:bulletEnabled val="1"/>
        </dgm:presLayoutVars>
      </dgm:prSet>
      <dgm:spPr/>
    </dgm:pt>
    <dgm:pt modelId="{365B2999-DAE1-1E48-8BBD-F31DD476A00C}" type="pres">
      <dgm:prSet presAssocID="{BE603CE7-45BD-4EA9-BBFB-72F4BDCE6622}" presName="childTextBox" presStyleLbl="fgAccFollowNode1" presStyleIdx="1" presStyleCnt="3">
        <dgm:presLayoutVars>
          <dgm:bulletEnabled val="1"/>
        </dgm:presLayoutVars>
      </dgm:prSet>
      <dgm:spPr/>
    </dgm:pt>
    <dgm:pt modelId="{FC13D98B-F3D9-5E44-9278-E8AAB328045A}" type="pres">
      <dgm:prSet presAssocID="{13CB5B3F-BF7B-4F18-AD9E-9D22B53B4C8D}" presName="childTextBox" presStyleLbl="fgAccFollowNode1" presStyleIdx="2" presStyleCnt="3">
        <dgm:presLayoutVars>
          <dgm:bulletEnabled val="1"/>
        </dgm:presLayoutVars>
      </dgm:prSet>
      <dgm:spPr/>
    </dgm:pt>
    <dgm:pt modelId="{56437209-7D70-9B40-BEE0-E262E6B71F5C}" type="pres">
      <dgm:prSet presAssocID="{ABB51BFB-3E20-5542-ACCC-DABA85CB73D0}" presName="sp" presStyleCnt="0"/>
      <dgm:spPr/>
    </dgm:pt>
    <dgm:pt modelId="{B76D690F-82FF-D14D-85A1-919587DE6C5B}" type="pres">
      <dgm:prSet presAssocID="{0B78A772-116B-664B-8395-614321E5CA17}" presName="arrowAndChildren" presStyleCnt="0"/>
      <dgm:spPr/>
    </dgm:pt>
    <dgm:pt modelId="{4A4AF072-6828-614B-AC22-B2486BDE2574}" type="pres">
      <dgm:prSet presAssocID="{0B78A772-116B-664B-8395-614321E5CA17}" presName="parentTextArrow" presStyleLbl="node1" presStyleIdx="1" presStyleCnt="3"/>
      <dgm:spPr/>
    </dgm:pt>
    <dgm:pt modelId="{40ABBE39-ABF7-6F45-B5D0-B6E58DD57CF5}" type="pres">
      <dgm:prSet presAssocID="{026F922D-34AE-4496-B549-D077926AE026}" presName="sp" presStyleCnt="0"/>
      <dgm:spPr/>
    </dgm:pt>
    <dgm:pt modelId="{072CD24A-5E8A-134E-8B92-4E62271B481F}" type="pres">
      <dgm:prSet presAssocID="{A4E22885-D1B1-4053-AAB6-E41CA263F59E}" presName="arrowAndChildren" presStyleCnt="0"/>
      <dgm:spPr/>
    </dgm:pt>
    <dgm:pt modelId="{63E036D4-5E01-AC43-B496-03FF37101D69}" type="pres">
      <dgm:prSet presAssocID="{A4E22885-D1B1-4053-AAB6-E41CA263F59E}" presName="parentTextArrow" presStyleLbl="node1" presStyleIdx="2" presStyleCnt="3"/>
      <dgm:spPr/>
    </dgm:pt>
  </dgm:ptLst>
  <dgm:cxnLst>
    <dgm:cxn modelId="{F98DF802-1963-4AAC-9B08-5BD1B1C29D2C}" srcId="{EE017D36-5610-4679-8A79-EE53CE07F22B}" destId="{BE603CE7-45BD-4EA9-BBFB-72F4BDCE6622}" srcOrd="1" destOrd="0" parTransId="{389AE222-C458-4DCE-8E39-4FA2CC863BCA}" sibTransId="{FE12D098-F05F-4844-AB17-43AFED9EA898}"/>
    <dgm:cxn modelId="{36DFA70C-E018-7D4C-A009-C50A8366D2DA}" type="presOf" srcId="{BDA508FF-7BC7-4D45-9701-8BC3AC7A3D7C}" destId="{C452841C-D0B9-D448-B4B2-285B87E2F7E7}" srcOrd="0" destOrd="0" presId="urn:microsoft.com/office/officeart/2005/8/layout/process4"/>
    <dgm:cxn modelId="{DAE8FD26-B10E-43A2-B2DA-765456AF22F3}" srcId="{EF7D9451-9F38-4845-8522-5F8B432D24F7}" destId="{A4E22885-D1B1-4053-AAB6-E41CA263F59E}" srcOrd="0" destOrd="0" parTransId="{0DF22847-C7ED-446A-902E-6ED228A08856}" sibTransId="{026F922D-34AE-4496-B549-D077926AE026}"/>
    <dgm:cxn modelId="{40A6FB2C-ECEA-49B5-BA61-42528B2FB83F}" srcId="{EE017D36-5610-4679-8A79-EE53CE07F22B}" destId="{13CB5B3F-BF7B-4F18-AD9E-9D22B53B4C8D}" srcOrd="2" destOrd="0" parTransId="{335FC3A0-6046-4497-B3F4-EE215FCAD708}" sibTransId="{1DB9DCC7-DCF0-48E5-BF56-40DCCE359AD9}"/>
    <dgm:cxn modelId="{0970D53F-D50A-B14E-8C0A-2165E4CB36A6}" type="presOf" srcId="{EE017D36-5610-4679-8A79-EE53CE07F22B}" destId="{259F36A1-279D-9D47-A17A-3B4F3E1C256C}" srcOrd="1" destOrd="0" presId="urn:microsoft.com/office/officeart/2005/8/layout/process4"/>
    <dgm:cxn modelId="{474F235A-C07D-8145-ADEE-1FD2CA675DBF}" type="presOf" srcId="{0B78A772-116B-664B-8395-614321E5CA17}" destId="{4A4AF072-6828-614B-AC22-B2486BDE2574}" srcOrd="0" destOrd="0" presId="urn:microsoft.com/office/officeart/2005/8/layout/process4"/>
    <dgm:cxn modelId="{EA900B5C-481D-4BCE-AE38-32C2BFD17238}" srcId="{EF7D9451-9F38-4845-8522-5F8B432D24F7}" destId="{EE017D36-5610-4679-8A79-EE53CE07F22B}" srcOrd="2" destOrd="0" parTransId="{F32F6397-B0EF-4E37-B134-22FC2D4E3BDC}" sibTransId="{94F502F7-55D3-4C59-BBA1-5F6C97D6EFF0}"/>
    <dgm:cxn modelId="{3E36655E-64DD-D14E-AD4B-2997CFCAEDFB}" type="presOf" srcId="{EE017D36-5610-4679-8A79-EE53CE07F22B}" destId="{2419CB0C-F0B8-A346-90EB-DB3AF6022E5B}" srcOrd="0" destOrd="0" presId="urn:microsoft.com/office/officeart/2005/8/layout/process4"/>
    <dgm:cxn modelId="{FD0C5E5F-A2D4-BC4C-9C01-7148650D95E0}" type="presOf" srcId="{EF7D9451-9F38-4845-8522-5F8B432D24F7}" destId="{355DE067-ECF4-D64D-9B84-3F1F45462FA4}" srcOrd="0" destOrd="0" presId="urn:microsoft.com/office/officeart/2005/8/layout/process4"/>
    <dgm:cxn modelId="{DD6F9067-0157-3547-8820-FC8F243B9611}" srcId="{EF7D9451-9F38-4845-8522-5F8B432D24F7}" destId="{0B78A772-116B-664B-8395-614321E5CA17}" srcOrd="1" destOrd="0" parTransId="{0AD10341-35C2-1147-9F83-E8F0DAE60856}" sibTransId="{ABB51BFB-3E20-5542-ACCC-DABA85CB73D0}"/>
    <dgm:cxn modelId="{866F83A0-77B3-554F-B361-5A8DD075BF0A}" type="presOf" srcId="{13CB5B3F-BF7B-4F18-AD9E-9D22B53B4C8D}" destId="{FC13D98B-F3D9-5E44-9278-E8AAB328045A}" srcOrd="0" destOrd="0" presId="urn:microsoft.com/office/officeart/2005/8/layout/process4"/>
    <dgm:cxn modelId="{8FA0CDBA-F832-D542-A088-9E25E343C6FC}" type="presOf" srcId="{BE603CE7-45BD-4EA9-BBFB-72F4BDCE6622}" destId="{365B2999-DAE1-1E48-8BBD-F31DD476A00C}" srcOrd="0" destOrd="0" presId="urn:microsoft.com/office/officeart/2005/8/layout/process4"/>
    <dgm:cxn modelId="{3DE8A2E3-448C-496D-AC71-E329FEF0595B}" srcId="{EE017D36-5610-4679-8A79-EE53CE07F22B}" destId="{BDA508FF-7BC7-4D45-9701-8BC3AC7A3D7C}" srcOrd="0" destOrd="0" parTransId="{8D18D4AD-C63D-4F8D-88DB-C68C0598B468}" sibTransId="{520CBD88-96CC-4E3C-94CE-A47B1928542D}"/>
    <dgm:cxn modelId="{A92E16E6-F996-ED4A-892A-A3C727F28B4D}" type="presOf" srcId="{A4E22885-D1B1-4053-AAB6-E41CA263F59E}" destId="{63E036D4-5E01-AC43-B496-03FF37101D69}" srcOrd="0" destOrd="0" presId="urn:microsoft.com/office/officeart/2005/8/layout/process4"/>
    <dgm:cxn modelId="{E159422B-0F2A-5944-9BCB-6A7863F74DAA}" type="presParOf" srcId="{355DE067-ECF4-D64D-9B84-3F1F45462FA4}" destId="{3E8E9BCA-34ED-A040-A0AF-F7F1AD5AA439}" srcOrd="0" destOrd="0" presId="urn:microsoft.com/office/officeart/2005/8/layout/process4"/>
    <dgm:cxn modelId="{E5255EC8-6AE3-8446-A384-8B151153227A}" type="presParOf" srcId="{3E8E9BCA-34ED-A040-A0AF-F7F1AD5AA439}" destId="{2419CB0C-F0B8-A346-90EB-DB3AF6022E5B}" srcOrd="0" destOrd="0" presId="urn:microsoft.com/office/officeart/2005/8/layout/process4"/>
    <dgm:cxn modelId="{4D425CA5-432A-314E-9720-AE9FD51B29E5}" type="presParOf" srcId="{3E8E9BCA-34ED-A040-A0AF-F7F1AD5AA439}" destId="{259F36A1-279D-9D47-A17A-3B4F3E1C256C}" srcOrd="1" destOrd="0" presId="urn:microsoft.com/office/officeart/2005/8/layout/process4"/>
    <dgm:cxn modelId="{92C493EA-D9A6-6C4F-BF1C-29D9C8A4F5EB}" type="presParOf" srcId="{3E8E9BCA-34ED-A040-A0AF-F7F1AD5AA439}" destId="{848DFB83-7A9C-D049-B3D2-0BA736B6AB80}" srcOrd="2" destOrd="0" presId="urn:microsoft.com/office/officeart/2005/8/layout/process4"/>
    <dgm:cxn modelId="{13549C17-A2AE-B248-B1E0-CEE6B19821AC}" type="presParOf" srcId="{848DFB83-7A9C-D049-B3D2-0BA736B6AB80}" destId="{C452841C-D0B9-D448-B4B2-285B87E2F7E7}" srcOrd="0" destOrd="0" presId="urn:microsoft.com/office/officeart/2005/8/layout/process4"/>
    <dgm:cxn modelId="{CEAA6F5B-0529-4744-86C4-0D614A126477}" type="presParOf" srcId="{848DFB83-7A9C-D049-B3D2-0BA736B6AB80}" destId="{365B2999-DAE1-1E48-8BBD-F31DD476A00C}" srcOrd="1" destOrd="0" presId="urn:microsoft.com/office/officeart/2005/8/layout/process4"/>
    <dgm:cxn modelId="{EE223369-BD34-9C40-9D3D-D49F5BD30263}" type="presParOf" srcId="{848DFB83-7A9C-D049-B3D2-0BA736B6AB80}" destId="{FC13D98B-F3D9-5E44-9278-E8AAB328045A}" srcOrd="2" destOrd="0" presId="urn:microsoft.com/office/officeart/2005/8/layout/process4"/>
    <dgm:cxn modelId="{4906475C-4C14-4D41-A596-3CBE280D0761}" type="presParOf" srcId="{355DE067-ECF4-D64D-9B84-3F1F45462FA4}" destId="{56437209-7D70-9B40-BEE0-E262E6B71F5C}" srcOrd="1" destOrd="0" presId="urn:microsoft.com/office/officeart/2005/8/layout/process4"/>
    <dgm:cxn modelId="{B0E0357E-1383-6E4B-95A2-7C1C4F45A046}" type="presParOf" srcId="{355DE067-ECF4-D64D-9B84-3F1F45462FA4}" destId="{B76D690F-82FF-D14D-85A1-919587DE6C5B}" srcOrd="2" destOrd="0" presId="urn:microsoft.com/office/officeart/2005/8/layout/process4"/>
    <dgm:cxn modelId="{823E9C0D-BF62-6648-9336-D661C2D8D830}" type="presParOf" srcId="{B76D690F-82FF-D14D-85A1-919587DE6C5B}" destId="{4A4AF072-6828-614B-AC22-B2486BDE2574}" srcOrd="0" destOrd="0" presId="urn:microsoft.com/office/officeart/2005/8/layout/process4"/>
    <dgm:cxn modelId="{E2ED80CA-65CB-0D4E-82D7-DC61BE678048}" type="presParOf" srcId="{355DE067-ECF4-D64D-9B84-3F1F45462FA4}" destId="{40ABBE39-ABF7-6F45-B5D0-B6E58DD57CF5}" srcOrd="3" destOrd="0" presId="urn:microsoft.com/office/officeart/2005/8/layout/process4"/>
    <dgm:cxn modelId="{C3C92DD0-34C5-6246-8DD5-A69069949C69}" type="presParOf" srcId="{355DE067-ECF4-D64D-9B84-3F1F45462FA4}" destId="{072CD24A-5E8A-134E-8B92-4E62271B481F}" srcOrd="4" destOrd="0" presId="urn:microsoft.com/office/officeart/2005/8/layout/process4"/>
    <dgm:cxn modelId="{04D78509-EAD5-6A42-96A7-49F62777B088}" type="presParOf" srcId="{072CD24A-5E8A-134E-8B92-4E62271B481F}" destId="{63E036D4-5E01-AC43-B496-03FF37101D69}"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F8603-CDC0-4FDB-B756-CFAD183E46A5}">
      <dsp:nvSpPr>
        <dsp:cNvPr id="0" name=""/>
        <dsp:cNvSpPr/>
      </dsp:nvSpPr>
      <dsp:spPr>
        <a:xfrm>
          <a:off x="37178" y="365150"/>
          <a:ext cx="891912" cy="8919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929F95-4DB2-4D39-AF57-268AC450D322}">
      <dsp:nvSpPr>
        <dsp:cNvPr id="0" name=""/>
        <dsp:cNvSpPr/>
      </dsp:nvSpPr>
      <dsp:spPr>
        <a:xfrm>
          <a:off x="224480" y="552452"/>
          <a:ext cx="517308" cy="5173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DB37401-4E60-42D6-A858-C4E2967C42D0}">
      <dsp:nvSpPr>
        <dsp:cNvPr id="0" name=""/>
        <dsp:cNvSpPr/>
      </dsp:nvSpPr>
      <dsp:spPr>
        <a:xfrm>
          <a:off x="1120214" y="365150"/>
          <a:ext cx="2102364" cy="891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NZ" sz="1600" kern="1200"/>
            <a:t>The amount of TEC varies with the amount of radiation received from the Sun.</a:t>
          </a:r>
          <a:endParaRPr lang="en-US" sz="1600" kern="1200"/>
        </a:p>
      </dsp:txBody>
      <dsp:txXfrm>
        <a:off x="1120214" y="365150"/>
        <a:ext cx="2102364" cy="891912"/>
      </dsp:txXfrm>
    </dsp:sp>
    <dsp:sp modelId="{A295110C-2F07-4C8B-9D06-FD2A0EA6F76E}">
      <dsp:nvSpPr>
        <dsp:cNvPr id="0" name=""/>
        <dsp:cNvSpPr/>
      </dsp:nvSpPr>
      <dsp:spPr>
        <a:xfrm>
          <a:off x="3588900" y="365150"/>
          <a:ext cx="891912" cy="8919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986B52-0164-4538-B98B-0E8EFEC5C637}">
      <dsp:nvSpPr>
        <dsp:cNvPr id="0" name=""/>
        <dsp:cNvSpPr/>
      </dsp:nvSpPr>
      <dsp:spPr>
        <a:xfrm>
          <a:off x="3776201" y="552452"/>
          <a:ext cx="517308" cy="51730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DC2DCB9-F4C8-4604-97C0-A1D068AD28FF}">
      <dsp:nvSpPr>
        <dsp:cNvPr id="0" name=""/>
        <dsp:cNvSpPr/>
      </dsp:nvSpPr>
      <dsp:spPr>
        <a:xfrm>
          <a:off x="4671936" y="365150"/>
          <a:ext cx="2102364" cy="891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NZ" sz="1600" kern="1200"/>
            <a:t>Seasonal variations, less radiation received from the Sun in winter, more in summer.</a:t>
          </a:r>
          <a:endParaRPr lang="en-US" sz="1600" kern="1200"/>
        </a:p>
      </dsp:txBody>
      <dsp:txXfrm>
        <a:off x="4671936" y="365150"/>
        <a:ext cx="2102364" cy="891912"/>
      </dsp:txXfrm>
    </dsp:sp>
    <dsp:sp modelId="{0FA888E1-0002-471C-9315-A6880DB00BD5}">
      <dsp:nvSpPr>
        <dsp:cNvPr id="0" name=""/>
        <dsp:cNvSpPr/>
      </dsp:nvSpPr>
      <dsp:spPr>
        <a:xfrm>
          <a:off x="7140621" y="365150"/>
          <a:ext cx="891912" cy="8919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7448C3-9FF4-4B87-B79F-BF347195F4EB}">
      <dsp:nvSpPr>
        <dsp:cNvPr id="0" name=""/>
        <dsp:cNvSpPr/>
      </dsp:nvSpPr>
      <dsp:spPr>
        <a:xfrm>
          <a:off x="7327922" y="552452"/>
          <a:ext cx="517308" cy="51730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0031E0-4815-4132-9E43-B8D75831EA5C}">
      <dsp:nvSpPr>
        <dsp:cNvPr id="0" name=""/>
        <dsp:cNvSpPr/>
      </dsp:nvSpPr>
      <dsp:spPr>
        <a:xfrm>
          <a:off x="8223657" y="365150"/>
          <a:ext cx="2102364" cy="891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NZ" sz="1600" kern="1200"/>
            <a:t>Strong Daily fluctuations, high tec value during daytime and near-zero tec at night-time</a:t>
          </a:r>
          <a:endParaRPr lang="en-US" sz="1600" kern="1200"/>
        </a:p>
      </dsp:txBody>
      <dsp:txXfrm>
        <a:off x="8223657" y="365150"/>
        <a:ext cx="2102364" cy="891912"/>
      </dsp:txXfrm>
    </dsp:sp>
    <dsp:sp modelId="{21219189-87BF-4AF1-A305-E735ABA712F2}">
      <dsp:nvSpPr>
        <dsp:cNvPr id="0" name=""/>
        <dsp:cNvSpPr/>
      </dsp:nvSpPr>
      <dsp:spPr>
        <a:xfrm>
          <a:off x="37178" y="1772004"/>
          <a:ext cx="891912" cy="89191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CF9783-2893-4AD7-89EC-E5CB6F8D807C}">
      <dsp:nvSpPr>
        <dsp:cNvPr id="0" name=""/>
        <dsp:cNvSpPr/>
      </dsp:nvSpPr>
      <dsp:spPr>
        <a:xfrm>
          <a:off x="224480" y="1959305"/>
          <a:ext cx="517308" cy="5173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8123EE-42B0-4519-90BF-A435E668C0A6}">
      <dsp:nvSpPr>
        <dsp:cNvPr id="0" name=""/>
        <dsp:cNvSpPr/>
      </dsp:nvSpPr>
      <dsp:spPr>
        <a:xfrm>
          <a:off x="1120214" y="1772004"/>
          <a:ext cx="2102364" cy="891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NZ" sz="1600" kern="1200"/>
            <a:t>imposes a dispersive delay on the GPS satellite ranging signals broadcasting</a:t>
          </a:r>
          <a:endParaRPr lang="en-US" sz="1600" kern="1200"/>
        </a:p>
      </dsp:txBody>
      <dsp:txXfrm>
        <a:off x="1120214" y="1772004"/>
        <a:ext cx="2102364" cy="891912"/>
      </dsp:txXfrm>
    </dsp:sp>
    <dsp:sp modelId="{07477A34-A40A-4204-8F56-81EA09147314}">
      <dsp:nvSpPr>
        <dsp:cNvPr id="0" name=""/>
        <dsp:cNvSpPr/>
      </dsp:nvSpPr>
      <dsp:spPr>
        <a:xfrm>
          <a:off x="3588900" y="1772004"/>
          <a:ext cx="891912" cy="89191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5E74AE-11C1-4A57-845D-D516E5A5128E}">
      <dsp:nvSpPr>
        <dsp:cNvPr id="0" name=""/>
        <dsp:cNvSpPr/>
      </dsp:nvSpPr>
      <dsp:spPr>
        <a:xfrm>
          <a:off x="3776201" y="1959305"/>
          <a:ext cx="517308" cy="517308"/>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60118F-2D58-42AE-B7AC-03AED03902DB}">
      <dsp:nvSpPr>
        <dsp:cNvPr id="0" name=""/>
        <dsp:cNvSpPr/>
      </dsp:nvSpPr>
      <dsp:spPr>
        <a:xfrm>
          <a:off x="4671936" y="1772004"/>
          <a:ext cx="2102364" cy="891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NZ" sz="1600" kern="1200" dirty="0"/>
            <a:t>Affection on signals varies with TEC values</a:t>
          </a:r>
          <a:endParaRPr lang="en-US" sz="1600" kern="1200" dirty="0"/>
        </a:p>
      </dsp:txBody>
      <dsp:txXfrm>
        <a:off x="4671936" y="1772004"/>
        <a:ext cx="2102364" cy="8919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786E86-2AFB-4FC3-B7C9-A8D941412CD3}">
      <dsp:nvSpPr>
        <dsp:cNvPr id="0" name=""/>
        <dsp:cNvSpPr/>
      </dsp:nvSpPr>
      <dsp:spPr>
        <a:xfrm>
          <a:off x="4640965" y="336597"/>
          <a:ext cx="1081263" cy="10812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487518-8BF7-430F-9CBA-4A55409F7AEF}">
      <dsp:nvSpPr>
        <dsp:cNvPr id="0" name=""/>
        <dsp:cNvSpPr/>
      </dsp:nvSpPr>
      <dsp:spPr>
        <a:xfrm>
          <a:off x="6982" y="1511325"/>
          <a:ext cx="3089323" cy="463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NZ" sz="1500" kern="1200"/>
            <a:t>Receiver Independent Exchange Format (RINEX) </a:t>
          </a:r>
          <a:endParaRPr lang="en-US" sz="1500" kern="1200"/>
        </a:p>
      </dsp:txBody>
      <dsp:txXfrm>
        <a:off x="6982" y="1511325"/>
        <a:ext cx="3089323" cy="463398"/>
      </dsp:txXfrm>
    </dsp:sp>
    <dsp:sp modelId="{E7A2018C-0E26-443B-A492-589323505824}">
      <dsp:nvSpPr>
        <dsp:cNvPr id="0" name=""/>
        <dsp:cNvSpPr/>
      </dsp:nvSpPr>
      <dsp:spPr>
        <a:xfrm>
          <a:off x="6982" y="2022184"/>
          <a:ext cx="3089323" cy="678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NZ" sz="1100" kern="1200"/>
            <a:t>enable users to post-process the GPS stations received data and generating more accurate results. </a:t>
          </a:r>
          <a:endParaRPr lang="en-US" sz="1100" kern="1200"/>
        </a:p>
      </dsp:txBody>
      <dsp:txXfrm>
        <a:off x="6982" y="2022184"/>
        <a:ext cx="3089323" cy="678859"/>
      </dsp:txXfrm>
    </dsp:sp>
    <dsp:sp modelId="{0BBA729C-0A91-4DF0-A29E-373D942D84B6}">
      <dsp:nvSpPr>
        <dsp:cNvPr id="0" name=""/>
        <dsp:cNvSpPr/>
      </dsp:nvSpPr>
      <dsp:spPr>
        <a:xfrm>
          <a:off x="961061" y="328022"/>
          <a:ext cx="1081263" cy="108126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BB3D72-399C-4505-AA28-70735BEE76FD}">
      <dsp:nvSpPr>
        <dsp:cNvPr id="0" name=""/>
        <dsp:cNvSpPr/>
      </dsp:nvSpPr>
      <dsp:spPr>
        <a:xfrm>
          <a:off x="3636938" y="1511325"/>
          <a:ext cx="3089323" cy="463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NZ" sz="1500" kern="1200" dirty="0"/>
            <a:t>Observation data from Geonet</a:t>
          </a:r>
          <a:endParaRPr lang="en-US" sz="1500" kern="1200" dirty="0"/>
        </a:p>
      </dsp:txBody>
      <dsp:txXfrm>
        <a:off x="3636938" y="1511325"/>
        <a:ext cx="3089323" cy="463398"/>
      </dsp:txXfrm>
    </dsp:sp>
    <dsp:sp modelId="{0CA17A2F-CA1D-4E70-85F5-6D58D6B5BB18}">
      <dsp:nvSpPr>
        <dsp:cNvPr id="0" name=""/>
        <dsp:cNvSpPr/>
      </dsp:nvSpPr>
      <dsp:spPr>
        <a:xfrm>
          <a:off x="3636938" y="2022184"/>
          <a:ext cx="3089323" cy="678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NZ" sz="1100" kern="1200" dirty="0"/>
            <a:t>e.g. yald2430.19o, contains all the related physical quantity observations in a 30 seconds intervals.</a:t>
          </a:r>
          <a:endParaRPr lang="en-US" sz="1100" kern="1200" dirty="0"/>
        </a:p>
        <a:p>
          <a:pPr marL="0" lvl="0" indent="0" algn="ctr" defTabSz="488950">
            <a:lnSpc>
              <a:spcPct val="100000"/>
            </a:lnSpc>
            <a:spcBef>
              <a:spcPct val="0"/>
            </a:spcBef>
            <a:spcAft>
              <a:spcPct val="35000"/>
            </a:spcAft>
            <a:buNone/>
          </a:pPr>
          <a:r>
            <a:rPr lang="en-NZ" sz="1100" kern="1200" dirty="0"/>
            <a:t>e.g. yald2430.19d, Hatanaka compressed file, 35% file size compression capability.</a:t>
          </a:r>
          <a:endParaRPr lang="en-US" sz="1100" kern="1200" dirty="0"/>
        </a:p>
      </dsp:txBody>
      <dsp:txXfrm>
        <a:off x="3636938" y="2022184"/>
        <a:ext cx="3089323" cy="678859"/>
      </dsp:txXfrm>
    </dsp:sp>
    <dsp:sp modelId="{6AE9C10F-62CB-4ADD-A445-67F7D98B4FEE}">
      <dsp:nvSpPr>
        <dsp:cNvPr id="0" name=""/>
        <dsp:cNvSpPr/>
      </dsp:nvSpPr>
      <dsp:spPr>
        <a:xfrm>
          <a:off x="8270923" y="328022"/>
          <a:ext cx="1081263" cy="10812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17DED9-0124-4C5B-A3A4-393864D6FA29}">
      <dsp:nvSpPr>
        <dsp:cNvPr id="0" name=""/>
        <dsp:cNvSpPr/>
      </dsp:nvSpPr>
      <dsp:spPr>
        <a:xfrm>
          <a:off x="7266893" y="1511325"/>
          <a:ext cx="3089323" cy="463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NZ" sz="1500" kern="1200" dirty="0"/>
            <a:t>Navigation data from Scripps Orbit and Permanent Array </a:t>
          </a:r>
          <a:r>
            <a:rPr lang="en-NZ" sz="1500" kern="1200" dirty="0" err="1"/>
            <a:t>Center</a:t>
          </a:r>
          <a:r>
            <a:rPr lang="en-NZ" sz="1500" kern="1200" dirty="0"/>
            <a:t>(SOPAC)</a:t>
          </a:r>
          <a:endParaRPr lang="en-US" sz="1500" kern="1200" dirty="0"/>
        </a:p>
      </dsp:txBody>
      <dsp:txXfrm>
        <a:off x="7266893" y="1511325"/>
        <a:ext cx="3089323" cy="463398"/>
      </dsp:txXfrm>
    </dsp:sp>
    <dsp:sp modelId="{18B631DA-130D-49A5-84FD-8F9F227F6D04}">
      <dsp:nvSpPr>
        <dsp:cNvPr id="0" name=""/>
        <dsp:cNvSpPr/>
      </dsp:nvSpPr>
      <dsp:spPr>
        <a:xfrm>
          <a:off x="7266893" y="2022184"/>
          <a:ext cx="3089323" cy="678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NZ" sz="1100" kern="1200" dirty="0" err="1"/>
            <a:t>Eeg</a:t>
          </a:r>
          <a:r>
            <a:rPr lang="en-NZ" sz="1100" kern="1200" dirty="0"/>
            <a:t>. auto2430.19n, broadcast ephemeris data for the GPS constellation</a:t>
          </a:r>
          <a:endParaRPr lang="en-US" sz="1100" kern="1200" dirty="0"/>
        </a:p>
      </dsp:txBody>
      <dsp:txXfrm>
        <a:off x="7266893" y="2022184"/>
        <a:ext cx="3089323" cy="6788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9F36A1-279D-9D47-A17A-3B4F3E1C256C}">
      <dsp:nvSpPr>
        <dsp:cNvPr id="0" name=""/>
        <dsp:cNvSpPr/>
      </dsp:nvSpPr>
      <dsp:spPr>
        <a:xfrm>
          <a:off x="0" y="3467876"/>
          <a:ext cx="6683374" cy="1138234"/>
        </a:xfrm>
        <a:prstGeom prst="rect">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NZ" sz="1700" kern="1200" baseline="0" dirty="0"/>
            <a:t>enable us to compute TECU in the ionosphere by following programs.</a:t>
          </a:r>
          <a:endParaRPr lang="en-US" sz="1700" kern="1200" dirty="0"/>
        </a:p>
      </dsp:txBody>
      <dsp:txXfrm>
        <a:off x="0" y="3467876"/>
        <a:ext cx="6683374" cy="614646"/>
      </dsp:txXfrm>
    </dsp:sp>
    <dsp:sp modelId="{C452841C-D0B9-D448-B4B2-285B87E2F7E7}">
      <dsp:nvSpPr>
        <dsp:cNvPr id="0" name=""/>
        <dsp:cNvSpPr/>
      </dsp:nvSpPr>
      <dsp:spPr>
        <a:xfrm>
          <a:off x="3263" y="4059758"/>
          <a:ext cx="2225616" cy="523587"/>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NZ" sz="2800" kern="1200" baseline="0" dirty="0"/>
            <a:t>“</a:t>
          </a:r>
          <a:r>
            <a:rPr lang="en-NZ" sz="2800" kern="1200" baseline="0" dirty="0" err="1"/>
            <a:t>ResCor</a:t>
          </a:r>
          <a:r>
            <a:rPr lang="en-NZ" sz="2800" kern="1200" baseline="0" dirty="0"/>
            <a:t>”</a:t>
          </a:r>
          <a:endParaRPr lang="en-US" sz="2800" kern="1200" dirty="0"/>
        </a:p>
      </dsp:txBody>
      <dsp:txXfrm>
        <a:off x="3263" y="4059758"/>
        <a:ext cx="2225616" cy="523587"/>
      </dsp:txXfrm>
    </dsp:sp>
    <dsp:sp modelId="{365B2999-DAE1-1E48-8BBD-F31DD476A00C}">
      <dsp:nvSpPr>
        <dsp:cNvPr id="0" name=""/>
        <dsp:cNvSpPr/>
      </dsp:nvSpPr>
      <dsp:spPr>
        <a:xfrm>
          <a:off x="2228879" y="4059758"/>
          <a:ext cx="2225616" cy="523587"/>
        </a:xfrm>
        <a:prstGeom prst="rect">
          <a:avLst/>
        </a:prstGeom>
        <a:solidFill>
          <a:schemeClr val="accent2">
            <a:tint val="40000"/>
            <a:alpha val="90000"/>
            <a:hueOff val="-1851532"/>
            <a:satOff val="-3621"/>
            <a:lumOff val="-139"/>
            <a:alphaOff val="0"/>
          </a:schemeClr>
        </a:solidFill>
        <a:ln w="9525" cap="flat" cmpd="sng" algn="ctr">
          <a:solidFill>
            <a:schemeClr val="accent2">
              <a:tint val="40000"/>
              <a:alpha val="90000"/>
              <a:hueOff val="-1851532"/>
              <a:satOff val="-3621"/>
              <a:lumOff val="-13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NZ" sz="2800" kern="1200" baseline="0" dirty="0"/>
            <a:t>“</a:t>
          </a:r>
          <a:r>
            <a:rPr lang="en-NZ" sz="2800" kern="1200" baseline="0" dirty="0" err="1"/>
            <a:t>IonoBias</a:t>
          </a:r>
          <a:r>
            <a:rPr lang="en-NZ" sz="2800" kern="1200" baseline="0" dirty="0"/>
            <a:t>”</a:t>
          </a:r>
          <a:endParaRPr lang="en-US" sz="2800" kern="1200" dirty="0"/>
        </a:p>
      </dsp:txBody>
      <dsp:txXfrm>
        <a:off x="2228879" y="4059758"/>
        <a:ext cx="2225616" cy="523587"/>
      </dsp:txXfrm>
    </dsp:sp>
    <dsp:sp modelId="{FC13D98B-F3D9-5E44-9278-E8AAB328045A}">
      <dsp:nvSpPr>
        <dsp:cNvPr id="0" name=""/>
        <dsp:cNvSpPr/>
      </dsp:nvSpPr>
      <dsp:spPr>
        <a:xfrm>
          <a:off x="4454495" y="4059758"/>
          <a:ext cx="2225616" cy="523587"/>
        </a:xfrm>
        <a:prstGeom prst="rect">
          <a:avLst/>
        </a:prstGeom>
        <a:solidFill>
          <a:schemeClr val="accent2">
            <a:tint val="40000"/>
            <a:alpha val="90000"/>
            <a:hueOff val="-3703064"/>
            <a:satOff val="-7243"/>
            <a:lumOff val="-277"/>
            <a:alphaOff val="0"/>
          </a:schemeClr>
        </a:solidFill>
        <a:ln w="9525" cap="flat" cmpd="sng" algn="ctr">
          <a:solidFill>
            <a:schemeClr val="accent2">
              <a:tint val="40000"/>
              <a:alpha val="90000"/>
              <a:hueOff val="-3703064"/>
              <a:satOff val="-7243"/>
              <a:lumOff val="-27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NZ" sz="2800" kern="1200" baseline="0" dirty="0"/>
            <a:t>“</a:t>
          </a:r>
          <a:r>
            <a:rPr lang="en-NZ" sz="2800" kern="1200" baseline="0" dirty="0" err="1"/>
            <a:t>TECMaps</a:t>
          </a:r>
          <a:r>
            <a:rPr lang="en-NZ" sz="2800" kern="1200" baseline="0" dirty="0"/>
            <a:t>”</a:t>
          </a:r>
          <a:endParaRPr lang="en-US" sz="2800" kern="1200" dirty="0"/>
        </a:p>
      </dsp:txBody>
      <dsp:txXfrm>
        <a:off x="4454495" y="4059758"/>
        <a:ext cx="2225616" cy="523587"/>
      </dsp:txXfrm>
    </dsp:sp>
    <dsp:sp modelId="{4A4AF072-6828-614B-AC22-B2486BDE2574}">
      <dsp:nvSpPr>
        <dsp:cNvPr id="0" name=""/>
        <dsp:cNvSpPr/>
      </dsp:nvSpPr>
      <dsp:spPr>
        <a:xfrm rot="10800000">
          <a:off x="0" y="1734345"/>
          <a:ext cx="6683374" cy="1750604"/>
        </a:xfrm>
        <a:prstGeom prst="upArrowCallout">
          <a:avLst/>
        </a:prstGeom>
        <a:gradFill rotWithShape="0">
          <a:gsLst>
            <a:gs pos="0">
              <a:schemeClr val="accent2">
                <a:hueOff val="-2187096"/>
                <a:satOff val="-4210"/>
                <a:lumOff val="294"/>
                <a:alphaOff val="0"/>
                <a:tint val="94000"/>
                <a:satMod val="100000"/>
                <a:lumMod val="108000"/>
              </a:schemeClr>
            </a:gs>
            <a:gs pos="50000">
              <a:schemeClr val="accent2">
                <a:hueOff val="-2187096"/>
                <a:satOff val="-4210"/>
                <a:lumOff val="294"/>
                <a:alphaOff val="0"/>
                <a:tint val="98000"/>
                <a:shade val="100000"/>
                <a:satMod val="100000"/>
                <a:lumMod val="100000"/>
              </a:schemeClr>
            </a:gs>
            <a:gs pos="100000">
              <a:schemeClr val="accent2">
                <a:hueOff val="-2187096"/>
                <a:satOff val="-4210"/>
                <a:lumOff val="294"/>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NZ" sz="1700" b="0" i="0" u="none" kern="1200" dirty="0"/>
            <a:t>All applications are created by using ISO-standard C++ programming language, to ensure that the code is modular, extensible, and maintainable</a:t>
          </a:r>
          <a:endParaRPr lang="en-US" sz="1700" kern="1200" dirty="0"/>
        </a:p>
      </dsp:txBody>
      <dsp:txXfrm rot="10800000">
        <a:off x="0" y="1734345"/>
        <a:ext cx="6683374" cy="1137490"/>
      </dsp:txXfrm>
    </dsp:sp>
    <dsp:sp modelId="{63E036D4-5E01-AC43-B496-03FF37101D69}">
      <dsp:nvSpPr>
        <dsp:cNvPr id="0" name=""/>
        <dsp:cNvSpPr/>
      </dsp:nvSpPr>
      <dsp:spPr>
        <a:xfrm rot="10800000">
          <a:off x="0" y="814"/>
          <a:ext cx="6683374" cy="1750604"/>
        </a:xfrm>
        <a:prstGeom prst="upArrowCallout">
          <a:avLst/>
        </a:prstGeom>
        <a:gradFill rotWithShape="0">
          <a:gsLst>
            <a:gs pos="0">
              <a:schemeClr val="accent2">
                <a:hueOff val="-4374192"/>
                <a:satOff val="-8420"/>
                <a:lumOff val="588"/>
                <a:alphaOff val="0"/>
                <a:tint val="94000"/>
                <a:satMod val="100000"/>
                <a:lumMod val="108000"/>
              </a:schemeClr>
            </a:gs>
            <a:gs pos="50000">
              <a:schemeClr val="accent2">
                <a:hueOff val="-4374192"/>
                <a:satOff val="-8420"/>
                <a:lumOff val="588"/>
                <a:alphaOff val="0"/>
                <a:tint val="98000"/>
                <a:shade val="100000"/>
                <a:satMod val="100000"/>
                <a:lumMod val="100000"/>
              </a:schemeClr>
            </a:gs>
            <a:gs pos="100000">
              <a:schemeClr val="accent2">
                <a:hueOff val="-4374192"/>
                <a:satOff val="-8420"/>
                <a:lumOff val="588"/>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NZ" sz="1700" kern="1200" baseline="0" dirty="0"/>
            <a:t>an open-source computing suite to the satellite navigation community produced by Space and Geophysics Laboratory within the Applied Research Laboratories of the University of Texas at Austin, to process GPS associated satellite navigation system data.</a:t>
          </a:r>
          <a:endParaRPr lang="en-US" sz="1700" kern="1200" dirty="0"/>
        </a:p>
      </dsp:txBody>
      <dsp:txXfrm rot="10800000">
        <a:off x="0" y="814"/>
        <a:ext cx="6683374" cy="113749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GB"/>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GB"/>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GB"/>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GB"/>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GB"/>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3/3/21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GB"/>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3/3/21</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193C720-BAE2-4A39-9751-F1518A809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286708"/>
          </a:xfrm>
          <a:prstGeom prst="rect">
            <a:avLst/>
          </a:prstGeom>
          <a:ln>
            <a:noFill/>
          </a:ln>
          <a:effectLst>
            <a:outerShdw blurRad="889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FF1B7961-B8F2-4DF3-8A5C-FECC83259E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b="76269"/>
          <a:stretch/>
        </p:blipFill>
        <p:spPr>
          <a:xfrm>
            <a:off x="0" y="0"/>
            <a:ext cx="12192000" cy="1627464"/>
          </a:xfrm>
          <a:prstGeom prst="rect">
            <a:avLst/>
          </a:prstGeom>
        </p:spPr>
      </p:pic>
      <p:pic>
        <p:nvPicPr>
          <p:cNvPr id="24" name="Picture 23">
            <a:extLst>
              <a:ext uri="{FF2B5EF4-FFF2-40B4-BE49-F238E27FC236}">
                <a16:creationId xmlns:a16="http://schemas.microsoft.com/office/drawing/2014/main" id="{840C739E-344C-45ED-B321-957FFBB02FA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48251" t="72447" r="32841"/>
          <a:stretch/>
        </p:blipFill>
        <p:spPr>
          <a:xfrm>
            <a:off x="6526134" y="3384053"/>
            <a:ext cx="2305206" cy="1889621"/>
          </a:xfrm>
          <a:custGeom>
            <a:avLst/>
            <a:gdLst>
              <a:gd name="connsiteX0" fmla="*/ 8425821 w 12192000"/>
              <a:gd name="connsiteY0" fmla="*/ 2921316 h 3611460"/>
              <a:gd name="connsiteX1" fmla="*/ 8425821 w 12192000"/>
              <a:gd name="connsiteY1" fmla="*/ 3598426 h 3611460"/>
              <a:gd name="connsiteX2" fmla="*/ 9652455 w 12192000"/>
              <a:gd name="connsiteY2" fmla="*/ 3598426 h 3611460"/>
              <a:gd name="connsiteX3" fmla="*/ 9652455 w 12192000"/>
              <a:gd name="connsiteY3" fmla="*/ 2921316 h 3611460"/>
              <a:gd name="connsiteX4" fmla="*/ 0 w 12192000"/>
              <a:gd name="connsiteY4" fmla="*/ 0 h 3611460"/>
              <a:gd name="connsiteX5" fmla="*/ 12192000 w 12192000"/>
              <a:gd name="connsiteY5" fmla="*/ 0 h 3611460"/>
              <a:gd name="connsiteX6" fmla="*/ 12192000 w 12192000"/>
              <a:gd name="connsiteY6" fmla="*/ 3611460 h 3611460"/>
              <a:gd name="connsiteX7" fmla="*/ 0 w 12192000"/>
              <a:gd name="connsiteY7" fmla="*/ 3611460 h 36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611460">
                <a:moveTo>
                  <a:pt x="8425821" y="2921316"/>
                </a:moveTo>
                <a:lnTo>
                  <a:pt x="8425821" y="3598426"/>
                </a:lnTo>
                <a:lnTo>
                  <a:pt x="9652455" y="3598426"/>
                </a:lnTo>
                <a:lnTo>
                  <a:pt x="9652455" y="2921316"/>
                </a:lnTo>
                <a:close/>
                <a:moveTo>
                  <a:pt x="0" y="0"/>
                </a:moveTo>
                <a:lnTo>
                  <a:pt x="12192000" y="0"/>
                </a:lnTo>
                <a:lnTo>
                  <a:pt x="12192000" y="3611460"/>
                </a:lnTo>
                <a:lnTo>
                  <a:pt x="0" y="3611460"/>
                </a:lnTo>
                <a:close/>
              </a:path>
            </a:pathLst>
          </a:custGeom>
        </p:spPr>
      </p:pic>
      <p:pic>
        <p:nvPicPr>
          <p:cNvPr id="26" name="Picture 25">
            <a:extLst>
              <a:ext uri="{FF2B5EF4-FFF2-40B4-BE49-F238E27FC236}">
                <a16:creationId xmlns:a16="http://schemas.microsoft.com/office/drawing/2014/main" id="{F099E10D-E5EA-4427-B5BF-FBCA386829D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25269" t="72447" r="62822"/>
          <a:stretch/>
        </p:blipFill>
        <p:spPr>
          <a:xfrm>
            <a:off x="5443064" y="3371019"/>
            <a:ext cx="1451918" cy="1889621"/>
          </a:xfrm>
          <a:custGeom>
            <a:avLst/>
            <a:gdLst>
              <a:gd name="connsiteX0" fmla="*/ 8425821 w 12192000"/>
              <a:gd name="connsiteY0" fmla="*/ 2921316 h 3611460"/>
              <a:gd name="connsiteX1" fmla="*/ 8425821 w 12192000"/>
              <a:gd name="connsiteY1" fmla="*/ 3598426 h 3611460"/>
              <a:gd name="connsiteX2" fmla="*/ 9652455 w 12192000"/>
              <a:gd name="connsiteY2" fmla="*/ 3598426 h 3611460"/>
              <a:gd name="connsiteX3" fmla="*/ 9652455 w 12192000"/>
              <a:gd name="connsiteY3" fmla="*/ 2921316 h 3611460"/>
              <a:gd name="connsiteX4" fmla="*/ 0 w 12192000"/>
              <a:gd name="connsiteY4" fmla="*/ 0 h 3611460"/>
              <a:gd name="connsiteX5" fmla="*/ 12192000 w 12192000"/>
              <a:gd name="connsiteY5" fmla="*/ 0 h 3611460"/>
              <a:gd name="connsiteX6" fmla="*/ 12192000 w 12192000"/>
              <a:gd name="connsiteY6" fmla="*/ 3611460 h 3611460"/>
              <a:gd name="connsiteX7" fmla="*/ 0 w 12192000"/>
              <a:gd name="connsiteY7" fmla="*/ 3611460 h 36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611460">
                <a:moveTo>
                  <a:pt x="8425821" y="2921316"/>
                </a:moveTo>
                <a:lnTo>
                  <a:pt x="8425821" y="3598426"/>
                </a:lnTo>
                <a:lnTo>
                  <a:pt x="9652455" y="3598426"/>
                </a:lnTo>
                <a:lnTo>
                  <a:pt x="9652455" y="2921316"/>
                </a:lnTo>
                <a:close/>
                <a:moveTo>
                  <a:pt x="0" y="0"/>
                </a:moveTo>
                <a:lnTo>
                  <a:pt x="12192000" y="0"/>
                </a:lnTo>
                <a:lnTo>
                  <a:pt x="12192000" y="3611460"/>
                </a:lnTo>
                <a:lnTo>
                  <a:pt x="0" y="3611460"/>
                </a:lnTo>
                <a:close/>
              </a:path>
            </a:pathLst>
          </a:custGeom>
        </p:spPr>
      </p:pic>
      <p:pic>
        <p:nvPicPr>
          <p:cNvPr id="28" name="Picture 27">
            <a:extLst>
              <a:ext uri="{FF2B5EF4-FFF2-40B4-BE49-F238E27FC236}">
                <a16:creationId xmlns:a16="http://schemas.microsoft.com/office/drawing/2014/main" id="{48200506-6F68-497A-8BF1-03E63E8C686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73445" t="47340"/>
          <a:stretch/>
        </p:blipFill>
        <p:spPr>
          <a:xfrm>
            <a:off x="8965579" y="1675248"/>
            <a:ext cx="3237619" cy="3611460"/>
          </a:xfrm>
          <a:custGeom>
            <a:avLst/>
            <a:gdLst>
              <a:gd name="connsiteX0" fmla="*/ 2237500 w 3237619"/>
              <a:gd name="connsiteY0" fmla="*/ 2921316 h 3611460"/>
              <a:gd name="connsiteX1" fmla="*/ 2237500 w 3237619"/>
              <a:gd name="connsiteY1" fmla="*/ 3598426 h 3611460"/>
              <a:gd name="connsiteX2" fmla="*/ 2563236 w 3237619"/>
              <a:gd name="connsiteY2" fmla="*/ 3598426 h 3611460"/>
              <a:gd name="connsiteX3" fmla="*/ 2563236 w 3237619"/>
              <a:gd name="connsiteY3" fmla="*/ 2921316 h 3611460"/>
              <a:gd name="connsiteX4" fmla="*/ 0 w 3237619"/>
              <a:gd name="connsiteY4" fmla="*/ 0 h 3611460"/>
              <a:gd name="connsiteX5" fmla="*/ 3237619 w 3237619"/>
              <a:gd name="connsiteY5" fmla="*/ 0 h 3611460"/>
              <a:gd name="connsiteX6" fmla="*/ 3237619 w 3237619"/>
              <a:gd name="connsiteY6" fmla="*/ 3611460 h 3611460"/>
              <a:gd name="connsiteX7" fmla="*/ 557562 w 3237619"/>
              <a:gd name="connsiteY7" fmla="*/ 3611460 h 3611460"/>
              <a:gd name="connsiteX8" fmla="*/ 557562 w 3237619"/>
              <a:gd name="connsiteY8" fmla="*/ 2822752 h 3611460"/>
              <a:gd name="connsiteX9" fmla="*/ 0 w 3237619"/>
              <a:gd name="connsiteY9" fmla="*/ 2822752 h 36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7619" h="3611460">
                <a:moveTo>
                  <a:pt x="2237500" y="2921316"/>
                </a:moveTo>
                <a:lnTo>
                  <a:pt x="2237500" y="3598426"/>
                </a:lnTo>
                <a:lnTo>
                  <a:pt x="2563236" y="3598426"/>
                </a:lnTo>
                <a:lnTo>
                  <a:pt x="2563236" y="2921316"/>
                </a:lnTo>
                <a:close/>
                <a:moveTo>
                  <a:pt x="0" y="0"/>
                </a:moveTo>
                <a:lnTo>
                  <a:pt x="3237619" y="0"/>
                </a:lnTo>
                <a:lnTo>
                  <a:pt x="3237619" y="3611460"/>
                </a:lnTo>
                <a:lnTo>
                  <a:pt x="557562" y="3611460"/>
                </a:lnTo>
                <a:lnTo>
                  <a:pt x="557562" y="2822752"/>
                </a:lnTo>
                <a:lnTo>
                  <a:pt x="0" y="2822752"/>
                </a:lnTo>
                <a:close/>
              </a:path>
            </a:pathLst>
          </a:custGeom>
        </p:spPr>
      </p:pic>
      <p:sp>
        <p:nvSpPr>
          <p:cNvPr id="2" name="Title 1">
            <a:extLst>
              <a:ext uri="{FF2B5EF4-FFF2-40B4-BE49-F238E27FC236}">
                <a16:creationId xmlns:a16="http://schemas.microsoft.com/office/drawing/2014/main" id="{98C230E2-2D0B-DD4A-AED8-12F4B938E703}"/>
              </a:ext>
            </a:extLst>
          </p:cNvPr>
          <p:cNvSpPr>
            <a:spLocks noGrp="1"/>
          </p:cNvSpPr>
          <p:nvPr>
            <p:ph type="ctrTitle"/>
          </p:nvPr>
        </p:nvSpPr>
        <p:spPr>
          <a:xfrm>
            <a:off x="1824035" y="1281287"/>
            <a:ext cx="8814228" cy="1844385"/>
          </a:xfrm>
        </p:spPr>
        <p:txBody>
          <a:bodyPr>
            <a:normAutofit/>
          </a:bodyPr>
          <a:lstStyle/>
          <a:p>
            <a:r>
              <a:rPr lang="en-US" sz="3100" dirty="0"/>
              <a:t>Ionospheric Total Free-Electron Content(TEC) anomaly</a:t>
            </a:r>
            <a:br>
              <a:rPr lang="en-US" sz="3100" dirty="0"/>
            </a:br>
            <a:br>
              <a:rPr lang="en-US" sz="3100" dirty="0"/>
            </a:br>
            <a:r>
              <a:rPr lang="en-US" sz="3100" dirty="0"/>
              <a:t>                      </a:t>
            </a:r>
            <a:r>
              <a:rPr lang="en-US" altLang="zh-CN" sz="3200" dirty="0"/>
              <a:t>⎯</a:t>
            </a:r>
            <a:r>
              <a:rPr lang="en-US" sz="3100" dirty="0"/>
              <a:t>earthquake precursor</a:t>
            </a:r>
          </a:p>
        </p:txBody>
      </p:sp>
      <p:sp>
        <p:nvSpPr>
          <p:cNvPr id="30" name="Rectangle 29">
            <a:extLst>
              <a:ext uri="{FF2B5EF4-FFF2-40B4-BE49-F238E27FC236}">
                <a16:creationId xmlns:a16="http://schemas.microsoft.com/office/drawing/2014/main" id="{72935FD9-9DF6-4DCA-9E6A-82F00F5B27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60639"/>
            <a:ext cx="12188952" cy="1597361"/>
          </a:xfrm>
          <a:prstGeom prst="rect">
            <a:avLst/>
          </a:prstGeom>
          <a:solidFill>
            <a:srgbClr val="1C1C1C"/>
          </a:solidFill>
          <a:ln>
            <a:noFill/>
          </a:ln>
          <a:effectLst>
            <a:outerShdw blurRad="88900" dist="254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D104681-D579-BB49-AEEE-02C22AE9E5DD}"/>
              </a:ext>
            </a:extLst>
          </p:cNvPr>
          <p:cNvSpPr txBox="1"/>
          <p:nvPr/>
        </p:nvSpPr>
        <p:spPr>
          <a:xfrm>
            <a:off x="7042618" y="3250145"/>
            <a:ext cx="2336916" cy="461665"/>
          </a:xfrm>
          <a:prstGeom prst="rect">
            <a:avLst/>
          </a:prstGeom>
          <a:noFill/>
        </p:spPr>
        <p:txBody>
          <a:bodyPr wrap="square" rtlCol="0">
            <a:spAutoFit/>
          </a:bodyPr>
          <a:lstStyle/>
          <a:p>
            <a:r>
              <a:rPr lang="en-US" sz="2400" dirty="0"/>
              <a:t>Jiangwei Wang</a:t>
            </a:r>
          </a:p>
        </p:txBody>
      </p:sp>
    </p:spTree>
    <p:extLst>
      <p:ext uri="{BB962C8B-B14F-4D97-AF65-F5344CB8AC3E}">
        <p14:creationId xmlns:p14="http://schemas.microsoft.com/office/powerpoint/2010/main" val="2661746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61210F8D-F7F2-47FC-91CB-247E361A5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46" name="Picture 2">
            <a:extLst>
              <a:ext uri="{FF2B5EF4-FFF2-40B4-BE49-F238E27FC236}">
                <a16:creationId xmlns:a16="http://schemas.microsoft.com/office/drawing/2014/main" id="{4476473C-23E5-C94E-ABDE-FB1D2BB387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72981" y="1304319"/>
            <a:ext cx="4043794" cy="3982057"/>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137" name="Picture 136">
            <a:extLst>
              <a:ext uri="{FF2B5EF4-FFF2-40B4-BE49-F238E27FC236}">
                <a16:creationId xmlns:a16="http://schemas.microsoft.com/office/drawing/2014/main" id="{41509D60-00A2-43CB-85EE-55A4E714BF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2BA3035-6C27-4E45-B49C-B7CC83C279C0}"/>
              </a:ext>
            </a:extLst>
          </p:cNvPr>
          <p:cNvSpPr>
            <a:spLocks noGrp="1"/>
          </p:cNvSpPr>
          <p:nvPr>
            <p:ph type="title"/>
          </p:nvPr>
        </p:nvSpPr>
        <p:spPr>
          <a:xfrm>
            <a:off x="6417733" y="618517"/>
            <a:ext cx="4860494" cy="1596177"/>
          </a:xfrm>
        </p:spPr>
        <p:txBody>
          <a:bodyPr>
            <a:normAutofit/>
          </a:bodyPr>
          <a:lstStyle/>
          <a:p>
            <a:r>
              <a:rPr lang="en-US" dirty="0"/>
              <a:t>Anomaly correlation</a:t>
            </a:r>
          </a:p>
        </p:txBody>
      </p:sp>
      <p:sp>
        <p:nvSpPr>
          <p:cNvPr id="3" name="Content Placeholder 2">
            <a:extLst>
              <a:ext uri="{FF2B5EF4-FFF2-40B4-BE49-F238E27FC236}">
                <a16:creationId xmlns:a16="http://schemas.microsoft.com/office/drawing/2014/main" id="{F49E4129-507D-9245-A728-9FB65A0C9567}"/>
              </a:ext>
            </a:extLst>
          </p:cNvPr>
          <p:cNvSpPr>
            <a:spLocks noGrp="1"/>
          </p:cNvSpPr>
          <p:nvPr>
            <p:ph sz="quarter" idx="13"/>
          </p:nvPr>
        </p:nvSpPr>
        <p:spPr>
          <a:xfrm>
            <a:off x="6417399" y="2367092"/>
            <a:ext cx="4860201" cy="3424107"/>
          </a:xfrm>
        </p:spPr>
        <p:txBody>
          <a:bodyPr>
            <a:normAutofit/>
          </a:bodyPr>
          <a:lstStyle/>
          <a:p>
            <a:pPr>
              <a:lnSpc>
                <a:spcPct val="110000"/>
              </a:lnSpc>
            </a:pPr>
            <a:r>
              <a:rPr lang="en-NZ" sz="1500"/>
              <a:t>There is 1 correlation file per day.</a:t>
            </a:r>
          </a:p>
          <a:p>
            <a:pPr>
              <a:lnSpc>
                <a:spcPct val="110000"/>
              </a:lnSpc>
            </a:pPr>
            <a:r>
              <a:rPr lang="en-NZ" sz="1500"/>
              <a:t> it compares each grid’s TECU values to neighbour grids spatially and temporally. </a:t>
            </a:r>
          </a:p>
          <a:p>
            <a:pPr>
              <a:lnSpc>
                <a:spcPct val="110000"/>
              </a:lnSpc>
            </a:pPr>
            <a:r>
              <a:rPr lang="en-NZ" sz="1500"/>
              <a:t>If one or fewer grids’ TECU are different from neighbours, there is more likely to be a PETA.</a:t>
            </a:r>
          </a:p>
          <a:p>
            <a:pPr>
              <a:lnSpc>
                <a:spcPct val="110000"/>
              </a:lnSpc>
            </a:pPr>
            <a:r>
              <a:rPr lang="en-NZ" sz="1500"/>
              <a:t>If TECU are standing out from their neighbour grids in a large area, this is more likely caused by solar activities or other geomagnetic effects. </a:t>
            </a:r>
          </a:p>
          <a:p>
            <a:pPr>
              <a:lnSpc>
                <a:spcPct val="110000"/>
              </a:lnSpc>
            </a:pPr>
            <a:r>
              <a:rPr lang="en-NZ" sz="1500"/>
              <a:t>closer to 0 showing a strong correlation.</a:t>
            </a:r>
            <a:endParaRPr lang="en-US" sz="1500"/>
          </a:p>
        </p:txBody>
      </p:sp>
    </p:spTree>
    <p:extLst>
      <p:ext uri="{BB962C8B-B14F-4D97-AF65-F5344CB8AC3E}">
        <p14:creationId xmlns:p14="http://schemas.microsoft.com/office/powerpoint/2010/main" val="2765394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75" name="Rectangle 74">
            <a:extLst>
              <a:ext uri="{FF2B5EF4-FFF2-40B4-BE49-F238E27FC236}">
                <a16:creationId xmlns:a16="http://schemas.microsoft.com/office/drawing/2014/main" id="{2BFD9BBE-CACA-434E-973B-903707B176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5">
            <a:extLst>
              <a:ext uri="{FF2B5EF4-FFF2-40B4-BE49-F238E27FC236}">
                <a16:creationId xmlns:a16="http://schemas.microsoft.com/office/drawing/2014/main" id="{DA335373-4C5E-45BD-8EFF-190A1E76C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7439" y="1215213"/>
            <a:ext cx="6005039" cy="4940394"/>
          </a:xfrm>
          <a:prstGeom prst="roundRect">
            <a:avLst>
              <a:gd name="adj" fmla="val 4448"/>
            </a:avLst>
          </a:prstGeom>
          <a:solidFill>
            <a:srgbClr val="FFFFFF"/>
          </a:solid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vert="horz" lIns="91440" tIns="45720" rIns="91440" bIns="45720" rtlCol="0" anchor="t">
            <a:normAutofit/>
          </a:bodyPr>
          <a:lstStyle/>
          <a:p>
            <a:pPr algn="ctr">
              <a:lnSpc>
                <a:spcPct val="120000"/>
              </a:lnSpc>
              <a:spcBef>
                <a:spcPts val="1000"/>
              </a:spcBef>
              <a:buClr>
                <a:schemeClr val="tx1"/>
              </a:buClr>
              <a:buFont typeface="Arial" panose="020B0604020202020204" pitchFamily="34" charset="0"/>
              <a:buNone/>
            </a:pPr>
            <a:endParaRPr lang="en-US" sz="3200" cap="all">
              <a:solidFill>
                <a:schemeClr val="bg1">
                  <a:lumMod val="50000"/>
                </a:schemeClr>
              </a:solidFill>
            </a:endParaRPr>
          </a:p>
        </p:txBody>
      </p:sp>
      <p:pic>
        <p:nvPicPr>
          <p:cNvPr id="79" name="Picture 78">
            <a:extLst>
              <a:ext uri="{FF2B5EF4-FFF2-40B4-BE49-F238E27FC236}">
                <a16:creationId xmlns:a16="http://schemas.microsoft.com/office/drawing/2014/main" id="{FC559A65-05EE-4AF2-8C3B-B051D7A2AE2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607" y="1"/>
            <a:ext cx="12192000" cy="6858000"/>
          </a:xfrm>
          <a:prstGeom prst="rect">
            <a:avLst/>
          </a:prstGeom>
        </p:spPr>
      </p:pic>
      <p:pic>
        <p:nvPicPr>
          <p:cNvPr id="4098" name="Picture 2">
            <a:extLst>
              <a:ext uri="{FF2B5EF4-FFF2-40B4-BE49-F238E27FC236}">
                <a16:creationId xmlns:a16="http://schemas.microsoft.com/office/drawing/2014/main" id="{896C1588-AC2B-0847-8A29-0606DE52FEE0}"/>
              </a:ext>
            </a:extLst>
          </p:cNvPr>
          <p:cNvPicPr>
            <a:picLocks noGrp="1" noChangeAspect="1" noChangeArrowheads="1"/>
          </p:cNvPicPr>
          <p:nvPr>
            <p:ph sz="quarter" idx="13"/>
          </p:nvPr>
        </p:nvPicPr>
        <p:blipFill rotWithShape="1">
          <a:blip r:embed="rId4">
            <a:extLst>
              <a:ext uri="{28A0092B-C50C-407E-A947-70E740481C1C}">
                <a14:useLocalDpi xmlns:a14="http://schemas.microsoft.com/office/drawing/2010/main" val="0"/>
              </a:ext>
            </a:extLst>
          </a:blip>
          <a:srcRect l="19576" t="9931" r="24547" b="1193"/>
          <a:stretch/>
        </p:blipFill>
        <p:spPr bwMode="auto">
          <a:xfrm>
            <a:off x="1033717" y="1997230"/>
            <a:ext cx="2833427" cy="3379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0438F8-A629-2C4D-BDCB-ED1D150E6610}"/>
              </a:ext>
            </a:extLst>
          </p:cNvPr>
          <p:cNvSpPr>
            <a:spLocks noGrp="1"/>
          </p:cNvSpPr>
          <p:nvPr>
            <p:ph type="title"/>
          </p:nvPr>
        </p:nvSpPr>
        <p:spPr>
          <a:xfrm>
            <a:off x="7570382" y="957486"/>
            <a:ext cx="3707844" cy="3131913"/>
          </a:xfrm>
        </p:spPr>
        <p:txBody>
          <a:bodyPr vert="horz" lIns="91440" tIns="45720" rIns="91440" bIns="45720" rtlCol="0" anchor="b">
            <a:normAutofit/>
          </a:bodyPr>
          <a:lstStyle/>
          <a:p>
            <a:r>
              <a:rPr lang="en-US" sz="4400" dirty="0"/>
              <a:t>Correlation images</a:t>
            </a:r>
          </a:p>
        </p:txBody>
      </p:sp>
      <p:sp>
        <p:nvSpPr>
          <p:cNvPr id="3" name="TextBox 2">
            <a:extLst>
              <a:ext uri="{FF2B5EF4-FFF2-40B4-BE49-F238E27FC236}">
                <a16:creationId xmlns:a16="http://schemas.microsoft.com/office/drawing/2014/main" id="{B136A170-741E-7F40-A133-D52624570068}"/>
              </a:ext>
            </a:extLst>
          </p:cNvPr>
          <p:cNvSpPr txBox="1"/>
          <p:nvPr/>
        </p:nvSpPr>
        <p:spPr>
          <a:xfrm>
            <a:off x="6846849" y="5051502"/>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569AD522-5EC8-CD48-B7FC-9C514EAA19DE}"/>
              </a:ext>
            </a:extLst>
          </p:cNvPr>
          <p:cNvSpPr txBox="1"/>
          <p:nvPr/>
        </p:nvSpPr>
        <p:spPr>
          <a:xfrm>
            <a:off x="6813395" y="2698595"/>
            <a:ext cx="184731" cy="369332"/>
          </a:xfrm>
          <a:prstGeom prst="rect">
            <a:avLst/>
          </a:prstGeom>
          <a:noFill/>
        </p:spPr>
        <p:txBody>
          <a:bodyPr wrap="none" rtlCol="0">
            <a:spAutoFit/>
          </a:bodyPr>
          <a:lstStyle/>
          <a:p>
            <a:endParaRPr lang="en-US"/>
          </a:p>
        </p:txBody>
      </p:sp>
      <p:pic>
        <p:nvPicPr>
          <p:cNvPr id="1026" name="Picture 2">
            <a:extLst>
              <a:ext uri="{FF2B5EF4-FFF2-40B4-BE49-F238E27FC236}">
                <a16:creationId xmlns:a16="http://schemas.microsoft.com/office/drawing/2014/main" id="{0B046372-5A5A-EF48-9DFE-3AE45A748A9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65" t="11488" r="26446" b="875"/>
          <a:stretch/>
        </p:blipFill>
        <p:spPr bwMode="auto">
          <a:xfrm>
            <a:off x="3980874" y="2040095"/>
            <a:ext cx="2721395" cy="3337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63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3F012C5-2940-4F3E-BB5E-B8B2C9E82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37C977-E7E3-44AC-AEC8-2E2764190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13876" cy="6858000"/>
          </a:xfrm>
          <a:prstGeom prst="rect">
            <a:avLst/>
          </a:prstGeom>
          <a:ln>
            <a:noFill/>
          </a:ln>
          <a:effectLst>
            <a:outerShdw blurRad="88900" dist="25400" algn="l" rotWithShape="0">
              <a:prstClr val="black">
                <a:alpha val="40000"/>
              </a:prstClr>
            </a:outerShdw>
          </a:effectLst>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A70DF37D-86A3-45DB-B1C1-580462D4BB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7037" b="73004"/>
          <a:stretch/>
        </p:blipFill>
        <p:spPr>
          <a:xfrm>
            <a:off x="1" y="-2"/>
            <a:ext cx="3321978" cy="2196792"/>
          </a:xfrm>
          <a:prstGeom prst="rect">
            <a:avLst/>
          </a:prstGeom>
        </p:spPr>
      </p:pic>
      <p:sp>
        <p:nvSpPr>
          <p:cNvPr id="2" name="Title 1">
            <a:extLst>
              <a:ext uri="{FF2B5EF4-FFF2-40B4-BE49-F238E27FC236}">
                <a16:creationId xmlns:a16="http://schemas.microsoft.com/office/drawing/2014/main" id="{F29021BA-0122-F147-8625-9D737D79E6CE}"/>
              </a:ext>
            </a:extLst>
          </p:cNvPr>
          <p:cNvSpPr>
            <a:spLocks noGrp="1"/>
          </p:cNvSpPr>
          <p:nvPr>
            <p:ph type="title"/>
          </p:nvPr>
        </p:nvSpPr>
        <p:spPr>
          <a:xfrm>
            <a:off x="959896" y="960814"/>
            <a:ext cx="2732249" cy="4912936"/>
          </a:xfrm>
        </p:spPr>
        <p:txBody>
          <a:bodyPr anchor="b">
            <a:normAutofit/>
          </a:bodyPr>
          <a:lstStyle/>
          <a:p>
            <a:pPr algn="r"/>
            <a:r>
              <a:rPr lang="en-US" sz="4000">
                <a:solidFill>
                  <a:schemeClr val="bg1"/>
                </a:solidFill>
              </a:rPr>
              <a:t>Deep learning</a:t>
            </a:r>
          </a:p>
        </p:txBody>
      </p:sp>
      <p:sp>
        <p:nvSpPr>
          <p:cNvPr id="3" name="Content Placeholder 2">
            <a:extLst>
              <a:ext uri="{FF2B5EF4-FFF2-40B4-BE49-F238E27FC236}">
                <a16:creationId xmlns:a16="http://schemas.microsoft.com/office/drawing/2014/main" id="{1B996940-3C98-0F46-902D-83506B94F1F3}"/>
              </a:ext>
            </a:extLst>
          </p:cNvPr>
          <p:cNvSpPr>
            <a:spLocks noGrp="1"/>
          </p:cNvSpPr>
          <p:nvPr>
            <p:ph sz="quarter" idx="13"/>
          </p:nvPr>
        </p:nvSpPr>
        <p:spPr>
          <a:xfrm>
            <a:off x="4979078" y="960814"/>
            <a:ext cx="6247722" cy="4830385"/>
          </a:xfrm>
        </p:spPr>
        <p:txBody>
          <a:bodyPr anchor="ctr">
            <a:normAutofit/>
          </a:bodyPr>
          <a:lstStyle/>
          <a:p>
            <a:r>
              <a:rPr lang="en-US" sz="1800" dirty="0"/>
              <a:t>Learning Method: Convlstm2d from ‘</a:t>
            </a:r>
            <a:r>
              <a:rPr lang="en-US" sz="1800" dirty="0" err="1"/>
              <a:t>tensorflow</a:t>
            </a:r>
            <a:r>
              <a:rPr lang="en-US" sz="1800" dirty="0"/>
              <a:t>’.</a:t>
            </a:r>
          </a:p>
          <a:p>
            <a:r>
              <a:rPr lang="en-US" sz="1800" dirty="0"/>
              <a:t>learning data: new Zealand 29 major earthquakes from 2003 (exclude aftershocks within 3 days).</a:t>
            </a:r>
          </a:p>
          <a:p>
            <a:r>
              <a:rPr lang="en-US" sz="1800" dirty="0"/>
              <a:t>Output data: percentage to be an earthquake event.</a:t>
            </a:r>
          </a:p>
        </p:txBody>
      </p:sp>
    </p:spTree>
    <p:extLst>
      <p:ext uri="{BB962C8B-B14F-4D97-AF65-F5344CB8AC3E}">
        <p14:creationId xmlns:p14="http://schemas.microsoft.com/office/powerpoint/2010/main" val="725961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3F012C5-2940-4F3E-BB5E-B8B2C9E82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37C977-E7E3-44AC-AEC8-2E2764190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13876" cy="6858000"/>
          </a:xfrm>
          <a:prstGeom prst="rect">
            <a:avLst/>
          </a:prstGeom>
          <a:ln>
            <a:noFill/>
          </a:ln>
          <a:effectLst>
            <a:outerShdw blurRad="88900" dist="25400" algn="l" rotWithShape="0">
              <a:prstClr val="black">
                <a:alpha val="40000"/>
              </a:prstClr>
            </a:outerShdw>
          </a:effectLst>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A70DF37D-86A3-45DB-B1C1-580462D4BB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7037" b="73004"/>
          <a:stretch/>
        </p:blipFill>
        <p:spPr>
          <a:xfrm>
            <a:off x="1" y="-2"/>
            <a:ext cx="3321978" cy="2196792"/>
          </a:xfrm>
          <a:prstGeom prst="rect">
            <a:avLst/>
          </a:prstGeom>
        </p:spPr>
      </p:pic>
      <p:sp>
        <p:nvSpPr>
          <p:cNvPr id="2" name="Title 1">
            <a:extLst>
              <a:ext uri="{FF2B5EF4-FFF2-40B4-BE49-F238E27FC236}">
                <a16:creationId xmlns:a16="http://schemas.microsoft.com/office/drawing/2014/main" id="{69838601-500C-1149-9CCB-1E873856FB7B}"/>
              </a:ext>
            </a:extLst>
          </p:cNvPr>
          <p:cNvSpPr>
            <a:spLocks noGrp="1"/>
          </p:cNvSpPr>
          <p:nvPr>
            <p:ph type="title"/>
          </p:nvPr>
        </p:nvSpPr>
        <p:spPr>
          <a:xfrm>
            <a:off x="959896" y="960814"/>
            <a:ext cx="2732249" cy="4912936"/>
          </a:xfrm>
        </p:spPr>
        <p:txBody>
          <a:bodyPr anchor="b">
            <a:normAutofit/>
          </a:bodyPr>
          <a:lstStyle/>
          <a:p>
            <a:pPr algn="r"/>
            <a:r>
              <a:rPr lang="en-US" sz="4000">
                <a:solidFill>
                  <a:schemeClr val="bg1"/>
                </a:solidFill>
              </a:rPr>
              <a:t>data</a:t>
            </a:r>
          </a:p>
        </p:txBody>
      </p:sp>
      <p:sp>
        <p:nvSpPr>
          <p:cNvPr id="3" name="Content Placeholder 2">
            <a:extLst>
              <a:ext uri="{FF2B5EF4-FFF2-40B4-BE49-F238E27FC236}">
                <a16:creationId xmlns:a16="http://schemas.microsoft.com/office/drawing/2014/main" id="{B3323EB2-EEED-8447-A453-D098217EF4A2}"/>
              </a:ext>
            </a:extLst>
          </p:cNvPr>
          <p:cNvSpPr>
            <a:spLocks noGrp="1"/>
          </p:cNvSpPr>
          <p:nvPr>
            <p:ph sz="quarter" idx="13"/>
          </p:nvPr>
        </p:nvSpPr>
        <p:spPr>
          <a:xfrm>
            <a:off x="4979078" y="960814"/>
            <a:ext cx="6247722" cy="4830385"/>
          </a:xfrm>
        </p:spPr>
        <p:txBody>
          <a:bodyPr anchor="ctr">
            <a:normAutofit/>
          </a:bodyPr>
          <a:lstStyle/>
          <a:p>
            <a:r>
              <a:rPr lang="en-US" sz="1800" dirty="0"/>
              <a:t>Daily correlation IMAGEs (50, 50, 1) SHAPED NUMPY ARRAY data.</a:t>
            </a:r>
          </a:p>
          <a:p>
            <a:r>
              <a:rPr lang="en-US" sz="1800" dirty="0"/>
              <a:t>Centre and scaled sunspot numbers.</a:t>
            </a:r>
          </a:p>
          <a:p>
            <a:r>
              <a:rPr lang="en-US" sz="1800" dirty="0"/>
              <a:t>Centre and scaled day of the year.</a:t>
            </a:r>
          </a:p>
          <a:p>
            <a:r>
              <a:rPr lang="en-US" sz="1800" dirty="0"/>
              <a:t>24 IMAGES each event. 21 DAYS BEFORE THE EVENT, 2 DAYS AFTER.</a:t>
            </a:r>
          </a:p>
          <a:p>
            <a:endParaRPr lang="en-US" sz="1800" dirty="0"/>
          </a:p>
        </p:txBody>
      </p:sp>
    </p:spTree>
    <p:extLst>
      <p:ext uri="{BB962C8B-B14F-4D97-AF65-F5344CB8AC3E}">
        <p14:creationId xmlns:p14="http://schemas.microsoft.com/office/powerpoint/2010/main" val="3452588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3F012C5-2940-4F3E-BB5E-B8B2C9E82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37C977-E7E3-44AC-AEC8-2E2764190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13876" cy="6858000"/>
          </a:xfrm>
          <a:prstGeom prst="rect">
            <a:avLst/>
          </a:prstGeom>
          <a:ln>
            <a:noFill/>
          </a:ln>
          <a:effectLst>
            <a:outerShdw blurRad="88900" dist="25400" algn="l" rotWithShape="0">
              <a:prstClr val="black">
                <a:alpha val="40000"/>
              </a:prstClr>
            </a:outerShdw>
          </a:effectLst>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A70DF37D-86A3-45DB-B1C1-580462D4BB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7037" b="73004"/>
          <a:stretch/>
        </p:blipFill>
        <p:spPr>
          <a:xfrm>
            <a:off x="1" y="-2"/>
            <a:ext cx="3321978" cy="2196792"/>
          </a:xfrm>
          <a:prstGeom prst="rect">
            <a:avLst/>
          </a:prstGeom>
        </p:spPr>
      </p:pic>
      <p:sp>
        <p:nvSpPr>
          <p:cNvPr id="2" name="Title 1">
            <a:extLst>
              <a:ext uri="{FF2B5EF4-FFF2-40B4-BE49-F238E27FC236}">
                <a16:creationId xmlns:a16="http://schemas.microsoft.com/office/drawing/2014/main" id="{A8D28DA2-E76E-3F44-8EC7-E26D0EA78D83}"/>
              </a:ext>
            </a:extLst>
          </p:cNvPr>
          <p:cNvSpPr>
            <a:spLocks noGrp="1"/>
          </p:cNvSpPr>
          <p:nvPr>
            <p:ph type="title"/>
          </p:nvPr>
        </p:nvSpPr>
        <p:spPr>
          <a:xfrm>
            <a:off x="959896" y="960814"/>
            <a:ext cx="2732249" cy="4912936"/>
          </a:xfrm>
        </p:spPr>
        <p:txBody>
          <a:bodyPr anchor="b">
            <a:normAutofit/>
          </a:bodyPr>
          <a:lstStyle/>
          <a:p>
            <a:pPr algn="r"/>
            <a:r>
              <a:rPr lang="en-US" sz="3400">
                <a:solidFill>
                  <a:schemeClr val="bg1"/>
                </a:solidFill>
              </a:rPr>
              <a:t>DATA PREPARATION</a:t>
            </a:r>
          </a:p>
        </p:txBody>
      </p:sp>
      <p:sp>
        <p:nvSpPr>
          <p:cNvPr id="3" name="Content Placeholder 2">
            <a:extLst>
              <a:ext uri="{FF2B5EF4-FFF2-40B4-BE49-F238E27FC236}">
                <a16:creationId xmlns:a16="http://schemas.microsoft.com/office/drawing/2014/main" id="{51D2B8E0-C3EE-824E-9EC8-266FF1B0A2BF}"/>
              </a:ext>
            </a:extLst>
          </p:cNvPr>
          <p:cNvSpPr>
            <a:spLocks noGrp="1"/>
          </p:cNvSpPr>
          <p:nvPr>
            <p:ph sz="quarter" idx="13"/>
          </p:nvPr>
        </p:nvSpPr>
        <p:spPr>
          <a:xfrm>
            <a:off x="4979078" y="960814"/>
            <a:ext cx="6247722" cy="4830385"/>
          </a:xfrm>
        </p:spPr>
        <p:txBody>
          <a:bodyPr anchor="ctr">
            <a:normAutofit/>
          </a:bodyPr>
          <a:lstStyle/>
          <a:p>
            <a:r>
              <a:rPr lang="en-US" sz="1800" dirty="0"/>
              <a:t>26 events and 3 events data splitting</a:t>
            </a:r>
          </a:p>
          <a:p>
            <a:r>
              <a:rPr lang="en-US" sz="1800" dirty="0"/>
              <a:t>A TIME SEQUENCE LENGTH OF 10 DAYS IS APPLIED, 15 SEQUENCES EACH EVENT.</a:t>
            </a:r>
          </a:p>
          <a:p>
            <a:r>
              <a:rPr lang="en-US" sz="1800" dirty="0"/>
              <a:t>Data label list for each event is [0, 0, 0, 0, 0, 0, 0, 0, 0, 0, 0.05, 0.25, 0.4, 0.25, 0.05]</a:t>
            </a:r>
          </a:p>
          <a:p>
            <a:r>
              <a:rPr lang="en-US" sz="1800" dirty="0"/>
              <a:t>Training data Resampling</a:t>
            </a:r>
          </a:p>
          <a:p>
            <a:r>
              <a:rPr lang="en-US" sz="1800" dirty="0"/>
              <a:t>Training data shuffling</a:t>
            </a:r>
          </a:p>
          <a:p>
            <a:endParaRPr lang="en-US" sz="1800" dirty="0"/>
          </a:p>
        </p:txBody>
      </p:sp>
    </p:spTree>
    <p:extLst>
      <p:ext uri="{BB962C8B-B14F-4D97-AF65-F5344CB8AC3E}">
        <p14:creationId xmlns:p14="http://schemas.microsoft.com/office/powerpoint/2010/main" val="1466905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E3265C2A-0A58-43AD-A406-8F4478E287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4708AA2-25A1-AA48-AE18-EA02C7C7DB1A}"/>
              </a:ext>
            </a:extLst>
          </p:cNvPr>
          <p:cNvSpPr>
            <a:spLocks noGrp="1"/>
          </p:cNvSpPr>
          <p:nvPr>
            <p:ph type="title"/>
          </p:nvPr>
        </p:nvSpPr>
        <p:spPr>
          <a:xfrm>
            <a:off x="8196408" y="640831"/>
            <a:ext cx="3352128" cy="1573863"/>
          </a:xfrm>
        </p:spPr>
        <p:txBody>
          <a:bodyPr vert="horz" lIns="91440" tIns="45720" rIns="91440" bIns="45720" rtlCol="0" anchor="ctr">
            <a:normAutofit/>
          </a:bodyPr>
          <a:lstStyle/>
          <a:p>
            <a:pPr algn="l"/>
            <a:r>
              <a:rPr lang="en-US" dirty="0"/>
              <a:t>training</a:t>
            </a:r>
          </a:p>
        </p:txBody>
      </p:sp>
      <p:sp>
        <p:nvSpPr>
          <p:cNvPr id="5" name="Rectangle 1">
            <a:extLst>
              <a:ext uri="{FF2B5EF4-FFF2-40B4-BE49-F238E27FC236}">
                <a16:creationId xmlns:a16="http://schemas.microsoft.com/office/drawing/2014/main" id="{8FB1CB88-1889-1643-BCBA-7CA3DF14A4A4}"/>
              </a:ext>
            </a:extLst>
          </p:cNvPr>
          <p:cNvSpPr>
            <a:spLocks noChangeArrowheads="1"/>
          </p:cNvSpPr>
          <p:nvPr/>
        </p:nvSpPr>
        <p:spPr bwMode="auto">
          <a:xfrm>
            <a:off x="8196408" y="2367092"/>
            <a:ext cx="3352128" cy="388130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defTabSz="914400" fontAlgn="base">
              <a:lnSpc>
                <a:spcPct val="120000"/>
              </a:lnSpc>
              <a:spcBef>
                <a:spcPct val="0"/>
              </a:spcBef>
              <a:spcAft>
                <a:spcPts val="600"/>
              </a:spcAft>
              <a:buClr>
                <a:schemeClr val="tx1"/>
              </a:buClr>
              <a:buSzTx/>
              <a:tabLst/>
            </a:pPr>
            <a:r>
              <a:rPr kumimoji="0" lang="en-US" altLang="en-US" b="0" i="0" u="none" strike="noStrike" cap="all" normalizeH="0" dirty="0">
                <a:ln>
                  <a:noFill/>
                </a:ln>
              </a:rPr>
              <a:t>Bayesian Optimizer </a:t>
            </a:r>
            <a:endParaRPr lang="en-US" altLang="en-US" cap="all" dirty="0"/>
          </a:p>
          <a:p>
            <a:pPr marR="0" lvl="0" defTabSz="914400" fontAlgn="base">
              <a:lnSpc>
                <a:spcPct val="120000"/>
              </a:lnSpc>
              <a:spcBef>
                <a:spcPct val="0"/>
              </a:spcBef>
              <a:spcAft>
                <a:spcPts val="600"/>
              </a:spcAft>
              <a:buClr>
                <a:schemeClr val="tx1"/>
              </a:buClr>
              <a:buSzTx/>
              <a:tabLst/>
            </a:pPr>
            <a:r>
              <a:rPr kumimoji="0" lang="en-US" altLang="en-US" b="0" i="0" u="none" strike="noStrike" cap="all" normalizeH="0" dirty="0">
                <a:ln>
                  <a:noFill/>
                </a:ln>
              </a:rPr>
              <a:t>12 points grid search </a:t>
            </a:r>
          </a:p>
          <a:p>
            <a:pPr marR="0" lvl="0" defTabSz="914400" fontAlgn="base">
              <a:lnSpc>
                <a:spcPct val="120000"/>
              </a:lnSpc>
              <a:spcBef>
                <a:spcPct val="0"/>
              </a:spcBef>
              <a:spcAft>
                <a:spcPts val="600"/>
              </a:spcAft>
              <a:buClr>
                <a:schemeClr val="tx1"/>
              </a:buClr>
              <a:buSzTx/>
              <a:tabLst/>
            </a:pPr>
            <a:r>
              <a:rPr kumimoji="0" lang="en-US" altLang="en-US" b="0" i="0" u="none" strike="noStrike" cap="all" normalizeH="0" dirty="0">
                <a:ln>
                  <a:noFill/>
                </a:ln>
              </a:rPr>
              <a:t>8 iterations</a:t>
            </a:r>
          </a:p>
          <a:p>
            <a:pPr marR="0" lvl="0" defTabSz="914400" fontAlgn="base">
              <a:lnSpc>
                <a:spcPct val="120000"/>
              </a:lnSpc>
              <a:spcBef>
                <a:spcPct val="0"/>
              </a:spcBef>
              <a:spcAft>
                <a:spcPts val="600"/>
              </a:spcAft>
              <a:buClr>
                <a:schemeClr val="tx1"/>
              </a:buClr>
              <a:buSzTx/>
              <a:tabLst/>
            </a:pPr>
            <a:br>
              <a:rPr kumimoji="0" lang="en-US" altLang="en-US" b="0" i="0" u="none" strike="noStrike" cap="all" normalizeH="0" dirty="0">
                <a:ln>
                  <a:noFill/>
                </a:ln>
              </a:rPr>
            </a:br>
            <a:br>
              <a:rPr kumimoji="0" lang="en-US" altLang="en-US" b="0" i="0" u="none" strike="noStrike" cap="all" normalizeH="0" dirty="0">
                <a:ln>
                  <a:noFill/>
                </a:ln>
              </a:rPr>
            </a:br>
            <a:endParaRPr kumimoji="0" lang="en-US" altLang="en-US" b="0" i="0" u="none" strike="noStrike" cap="all" normalizeH="0" dirty="0">
              <a:ln>
                <a:noFill/>
              </a:ln>
            </a:endParaRPr>
          </a:p>
        </p:txBody>
      </p:sp>
      <p:graphicFrame>
        <p:nvGraphicFramePr>
          <p:cNvPr id="4" name="Table 3">
            <a:extLst>
              <a:ext uri="{FF2B5EF4-FFF2-40B4-BE49-F238E27FC236}">
                <a16:creationId xmlns:a16="http://schemas.microsoft.com/office/drawing/2014/main" id="{1D56EF60-25F6-064D-8823-0B176A3D7D44}"/>
              </a:ext>
            </a:extLst>
          </p:cNvPr>
          <p:cNvGraphicFramePr>
            <a:graphicFrameLocks noGrp="1"/>
          </p:cNvGraphicFramePr>
          <p:nvPr>
            <p:extLst>
              <p:ext uri="{D42A27DB-BD31-4B8C-83A1-F6EECF244321}">
                <p14:modId xmlns:p14="http://schemas.microsoft.com/office/powerpoint/2010/main" val="2134963774"/>
              </p:ext>
            </p:extLst>
          </p:nvPr>
        </p:nvGraphicFramePr>
        <p:xfrm>
          <a:off x="1460589" y="877077"/>
          <a:ext cx="5098365" cy="5050981"/>
        </p:xfrm>
        <a:graphic>
          <a:graphicData uri="http://schemas.openxmlformats.org/drawingml/2006/table">
            <a:tbl>
              <a:tblPr firstRow="1" bandRow="1">
                <a:noFill/>
              </a:tblPr>
              <a:tblGrid>
                <a:gridCol w="438446">
                  <a:extLst>
                    <a:ext uri="{9D8B030D-6E8A-4147-A177-3AD203B41FA5}">
                      <a16:colId xmlns:a16="http://schemas.microsoft.com/office/drawing/2014/main" val="4172756367"/>
                    </a:ext>
                  </a:extLst>
                </a:gridCol>
                <a:gridCol w="907533">
                  <a:extLst>
                    <a:ext uri="{9D8B030D-6E8A-4147-A177-3AD203B41FA5}">
                      <a16:colId xmlns:a16="http://schemas.microsoft.com/office/drawing/2014/main" val="3146754583"/>
                    </a:ext>
                  </a:extLst>
                </a:gridCol>
                <a:gridCol w="797718">
                  <a:extLst>
                    <a:ext uri="{9D8B030D-6E8A-4147-A177-3AD203B41FA5}">
                      <a16:colId xmlns:a16="http://schemas.microsoft.com/office/drawing/2014/main" val="820124555"/>
                    </a:ext>
                  </a:extLst>
                </a:gridCol>
                <a:gridCol w="983070">
                  <a:extLst>
                    <a:ext uri="{9D8B030D-6E8A-4147-A177-3AD203B41FA5}">
                      <a16:colId xmlns:a16="http://schemas.microsoft.com/office/drawing/2014/main" val="4102702295"/>
                    </a:ext>
                  </a:extLst>
                </a:gridCol>
                <a:gridCol w="1101937">
                  <a:extLst>
                    <a:ext uri="{9D8B030D-6E8A-4147-A177-3AD203B41FA5}">
                      <a16:colId xmlns:a16="http://schemas.microsoft.com/office/drawing/2014/main" val="1035549402"/>
                    </a:ext>
                  </a:extLst>
                </a:gridCol>
                <a:gridCol w="869661">
                  <a:extLst>
                    <a:ext uri="{9D8B030D-6E8A-4147-A177-3AD203B41FA5}">
                      <a16:colId xmlns:a16="http://schemas.microsoft.com/office/drawing/2014/main" val="2958981052"/>
                    </a:ext>
                  </a:extLst>
                </a:gridCol>
              </a:tblGrid>
              <a:tr h="320521">
                <a:tc>
                  <a:txBody>
                    <a:bodyPr/>
                    <a:lstStyle/>
                    <a:p>
                      <a:pPr algn="ctr" rtl="0" fontAlgn="ctr">
                        <a:spcBef>
                          <a:spcPts val="0"/>
                        </a:spcBef>
                        <a:spcAft>
                          <a:spcPts val="0"/>
                        </a:spcAft>
                      </a:pPr>
                      <a:r>
                        <a:rPr lang="en-NZ" sz="1000" b="1" i="0" u="none" strike="noStrike" cap="none" spc="0">
                          <a:solidFill>
                            <a:schemeClr val="bg1"/>
                          </a:solidFill>
                          <a:effectLst/>
                          <a:latin typeface="Calibri" panose="020F0502020204030204" pitchFamily="34" charset="0"/>
                        </a:rPr>
                        <a:t> </a:t>
                      </a:r>
                      <a:endParaRPr lang="en-NZ" sz="1000" b="1" cap="none" spc="0">
                        <a:solidFill>
                          <a:schemeClr val="bg1"/>
                        </a:solidFill>
                        <a:effectLst/>
                      </a:endParaRPr>
                    </a:p>
                  </a:txBody>
                  <a:tcPr marL="47401" marR="33858" marT="67716" marB="67716" anchor="ctr">
                    <a:lnL w="12700" cmpd="sng">
                      <a:noFill/>
                    </a:lnL>
                    <a:lnR w="12700" cmpd="sng">
                      <a:noFill/>
                    </a:lnR>
                    <a:lnT w="19050" cap="flat" cmpd="sng" algn="ctr">
                      <a:noFill/>
                      <a:prstDash val="solid"/>
                    </a:lnT>
                    <a:lnB w="38100" cmpd="sng">
                      <a:noFill/>
                    </a:lnB>
                    <a:solidFill>
                      <a:schemeClr val="tx1"/>
                    </a:solidFill>
                  </a:tcPr>
                </a:tc>
                <a:tc>
                  <a:txBody>
                    <a:bodyPr/>
                    <a:lstStyle/>
                    <a:p>
                      <a:pPr algn="ctr" rtl="0" fontAlgn="ctr">
                        <a:spcBef>
                          <a:spcPts val="0"/>
                        </a:spcBef>
                        <a:spcAft>
                          <a:spcPts val="0"/>
                        </a:spcAft>
                      </a:pPr>
                      <a:r>
                        <a:rPr lang="en-NZ" sz="1000" b="1" i="0" u="none" strike="noStrike" cap="none" spc="0">
                          <a:solidFill>
                            <a:schemeClr val="bg1"/>
                          </a:solidFill>
                          <a:effectLst/>
                          <a:latin typeface="Calibri" panose="020F0502020204030204" pitchFamily="34" charset="0"/>
                        </a:rPr>
                        <a:t>kernels</a:t>
                      </a:r>
                      <a:endParaRPr lang="en-NZ" sz="1000" b="1" cap="none" spc="0">
                        <a:solidFill>
                          <a:schemeClr val="bg1"/>
                        </a:solidFill>
                        <a:effectLst/>
                      </a:endParaRPr>
                    </a:p>
                  </a:txBody>
                  <a:tcPr marL="47401" marR="33858" marT="67716" marB="67716" anchor="ctr">
                    <a:lnL w="12700" cmpd="sng">
                      <a:noFill/>
                    </a:lnL>
                    <a:lnR w="12700" cmpd="sng">
                      <a:noFill/>
                    </a:lnR>
                    <a:lnT w="19050" cap="flat" cmpd="sng" algn="ctr">
                      <a:noFill/>
                      <a:prstDash val="solid"/>
                    </a:lnT>
                    <a:lnB w="38100" cmpd="sng">
                      <a:noFill/>
                    </a:lnB>
                    <a:solidFill>
                      <a:schemeClr val="tx1"/>
                    </a:solidFill>
                  </a:tcPr>
                </a:tc>
                <a:tc>
                  <a:txBody>
                    <a:bodyPr/>
                    <a:lstStyle/>
                    <a:p>
                      <a:pPr algn="ctr" rtl="0" fontAlgn="ctr">
                        <a:spcBef>
                          <a:spcPts val="0"/>
                        </a:spcBef>
                        <a:spcAft>
                          <a:spcPts val="0"/>
                        </a:spcAft>
                      </a:pPr>
                      <a:r>
                        <a:rPr lang="en-NZ" sz="1000" b="1" i="0" u="none" strike="noStrike" cap="none" spc="0">
                          <a:solidFill>
                            <a:schemeClr val="bg1"/>
                          </a:solidFill>
                          <a:effectLst/>
                          <a:latin typeface="Calibri" panose="020F0502020204030204" pitchFamily="34" charset="0"/>
                        </a:rPr>
                        <a:t>layers</a:t>
                      </a:r>
                      <a:endParaRPr lang="en-NZ" sz="1000" b="1" cap="none" spc="0">
                        <a:solidFill>
                          <a:schemeClr val="bg1"/>
                        </a:solidFill>
                        <a:effectLst/>
                      </a:endParaRPr>
                    </a:p>
                  </a:txBody>
                  <a:tcPr marL="47401" marR="33858" marT="67716" marB="67716" anchor="ctr">
                    <a:lnL w="12700" cmpd="sng">
                      <a:noFill/>
                    </a:lnL>
                    <a:lnR w="12700" cmpd="sng">
                      <a:noFill/>
                    </a:lnR>
                    <a:lnT w="19050" cap="flat" cmpd="sng" algn="ctr">
                      <a:noFill/>
                      <a:prstDash val="solid"/>
                    </a:lnT>
                    <a:lnB w="38100" cmpd="sng">
                      <a:noFill/>
                    </a:lnB>
                    <a:solidFill>
                      <a:schemeClr val="tx1"/>
                    </a:solidFill>
                  </a:tcPr>
                </a:tc>
                <a:tc>
                  <a:txBody>
                    <a:bodyPr/>
                    <a:lstStyle/>
                    <a:p>
                      <a:pPr algn="ctr" rtl="0" fontAlgn="ctr">
                        <a:spcBef>
                          <a:spcPts val="0"/>
                        </a:spcBef>
                        <a:spcAft>
                          <a:spcPts val="0"/>
                        </a:spcAft>
                      </a:pPr>
                      <a:r>
                        <a:rPr lang="en-NZ" sz="1000" b="1" i="0" u="none" strike="noStrike" cap="none" spc="0">
                          <a:solidFill>
                            <a:schemeClr val="bg1"/>
                          </a:solidFill>
                          <a:effectLst/>
                          <a:latin typeface="Calibri" panose="020F0502020204030204" pitchFamily="34" charset="0"/>
                        </a:rPr>
                        <a:t>neurons</a:t>
                      </a:r>
                      <a:endParaRPr lang="en-NZ" sz="1000" b="1" cap="none" spc="0">
                        <a:solidFill>
                          <a:schemeClr val="bg1"/>
                        </a:solidFill>
                        <a:effectLst/>
                      </a:endParaRPr>
                    </a:p>
                  </a:txBody>
                  <a:tcPr marL="47401" marR="33858" marT="67716" marB="67716" anchor="ctr">
                    <a:lnL w="12700" cmpd="sng">
                      <a:noFill/>
                    </a:lnL>
                    <a:lnR w="12700" cmpd="sng">
                      <a:noFill/>
                    </a:lnR>
                    <a:lnT w="19050" cap="flat" cmpd="sng" algn="ctr">
                      <a:noFill/>
                      <a:prstDash val="solid"/>
                    </a:lnT>
                    <a:lnB w="38100" cmpd="sng">
                      <a:noFill/>
                    </a:lnB>
                    <a:solidFill>
                      <a:schemeClr val="tx1"/>
                    </a:solidFill>
                  </a:tcPr>
                </a:tc>
                <a:tc>
                  <a:txBody>
                    <a:bodyPr/>
                    <a:lstStyle/>
                    <a:p>
                      <a:pPr algn="ctr" rtl="0" fontAlgn="ctr">
                        <a:spcBef>
                          <a:spcPts val="0"/>
                        </a:spcBef>
                        <a:spcAft>
                          <a:spcPts val="0"/>
                        </a:spcAft>
                      </a:pPr>
                      <a:r>
                        <a:rPr lang="en-NZ" sz="1000" b="1" i="0" u="none" strike="noStrike" cap="none" spc="0">
                          <a:solidFill>
                            <a:schemeClr val="bg1"/>
                          </a:solidFill>
                          <a:effectLst/>
                          <a:latin typeface="Calibri" panose="020F0502020204030204" pitchFamily="34" charset="0"/>
                        </a:rPr>
                        <a:t>shrinkage</a:t>
                      </a:r>
                      <a:endParaRPr lang="en-NZ" sz="1000" b="1" cap="none" spc="0">
                        <a:solidFill>
                          <a:schemeClr val="bg1"/>
                        </a:solidFill>
                        <a:effectLst/>
                      </a:endParaRPr>
                    </a:p>
                  </a:txBody>
                  <a:tcPr marL="47401" marR="33858" marT="67716" marB="67716" anchor="ctr">
                    <a:lnL w="12700" cmpd="sng">
                      <a:noFill/>
                    </a:lnL>
                    <a:lnR w="12700" cmpd="sng">
                      <a:noFill/>
                    </a:lnR>
                    <a:lnT w="19050" cap="flat" cmpd="sng" algn="ctr">
                      <a:noFill/>
                      <a:prstDash val="solid"/>
                    </a:lnT>
                    <a:lnB w="38100" cmpd="sng">
                      <a:noFill/>
                    </a:lnB>
                    <a:solidFill>
                      <a:schemeClr val="tx1"/>
                    </a:solidFill>
                  </a:tcPr>
                </a:tc>
                <a:tc>
                  <a:txBody>
                    <a:bodyPr/>
                    <a:lstStyle/>
                    <a:p>
                      <a:pPr algn="ctr" rtl="0" fontAlgn="ctr">
                        <a:spcBef>
                          <a:spcPts val="0"/>
                        </a:spcBef>
                        <a:spcAft>
                          <a:spcPts val="0"/>
                        </a:spcAft>
                      </a:pPr>
                      <a:r>
                        <a:rPr lang="en-NZ" sz="1000" b="1" i="0" u="none" strike="noStrike" cap="none" spc="0">
                          <a:solidFill>
                            <a:schemeClr val="bg1"/>
                          </a:solidFill>
                          <a:effectLst/>
                          <a:latin typeface="Calibri" panose="020F0502020204030204" pitchFamily="34" charset="0"/>
                        </a:rPr>
                        <a:t>target</a:t>
                      </a:r>
                      <a:endParaRPr lang="en-NZ" sz="1000" b="1" cap="none" spc="0">
                        <a:solidFill>
                          <a:schemeClr val="bg1"/>
                        </a:solidFill>
                        <a:effectLst/>
                      </a:endParaRPr>
                    </a:p>
                  </a:txBody>
                  <a:tcPr marL="47401" marR="33858" marT="67716" marB="67716"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4035327251"/>
                  </a:ext>
                </a:extLst>
              </a:tr>
              <a:tr h="236523">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trial 1</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2.498</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3.803</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36.87</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0.197</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0.054</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38100" cmpd="sng">
                      <a:noFill/>
                    </a:lnT>
                    <a:lnB w="12700" cap="flat" cmpd="sng" algn="ctr">
                      <a:solidFill>
                        <a:schemeClr val="tx1"/>
                      </a:solidFill>
                      <a:prstDash val="solid"/>
                    </a:lnB>
                    <a:noFill/>
                  </a:tcPr>
                </a:tc>
                <a:extLst>
                  <a:ext uri="{0D108BD9-81ED-4DB2-BD59-A6C34878D82A}">
                    <a16:rowId xmlns:a16="http://schemas.microsoft.com/office/drawing/2014/main" val="2672391072"/>
                  </a:ext>
                </a:extLst>
              </a:tr>
              <a:tr h="236523">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trial 2</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1.624</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0.624</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3.846</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0.732</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0.05415</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761966524"/>
                  </a:ext>
                </a:extLst>
              </a:tr>
              <a:tr h="236523">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trial 3</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3.404</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2.832</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2.009</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0.94</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0.05431</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2230513413"/>
                  </a:ext>
                </a:extLst>
              </a:tr>
              <a:tr h="236523">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trial 4</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4.33</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0.8494</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9.909</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0.367</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0.5449</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022820582"/>
                  </a:ext>
                </a:extLst>
              </a:tr>
              <a:tr h="236523">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trial 5</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2.217</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2.099</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22.17</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0.582</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0.05437</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454607632"/>
                  </a:ext>
                </a:extLst>
              </a:tr>
              <a:tr h="236523">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trial 6</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3.447</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0.558</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15.32</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0.733</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0.05441</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927027426"/>
                  </a:ext>
                </a:extLst>
              </a:tr>
              <a:tr h="236523">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trial 7</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2.824</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3.141</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10.78</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0.028</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0.05448</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2942154745"/>
                  </a:ext>
                </a:extLst>
              </a:tr>
              <a:tr h="236523">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trial 8</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3.37</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0.1858</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30.77</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0.341</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0.05481</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645592931"/>
                  </a:ext>
                </a:extLst>
              </a:tr>
              <a:tr h="236523">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trial 9</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1.26</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3.796</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48.32</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0.617</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0.05492</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2165690013"/>
                  </a:ext>
                </a:extLst>
              </a:tr>
              <a:tr h="236523">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trial 10</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2.218</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0.3907</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34.53</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0.88</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0.05482</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072911921"/>
                  </a:ext>
                </a:extLst>
              </a:tr>
              <a:tr h="236523">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trial 11</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1.488</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1.981</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2.685</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0.819</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0.05474</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3740491784"/>
                  </a:ext>
                </a:extLst>
              </a:tr>
              <a:tr h="236523">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trial 12</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2.035</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2.65</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16.27</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0.04</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0.05484</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908281549"/>
                  </a:ext>
                </a:extLst>
              </a:tr>
              <a:tr h="236523">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trial 13</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2.453</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0.2091</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34.59</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0.872</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0.05498</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699057339"/>
                  </a:ext>
                </a:extLst>
              </a:tr>
              <a:tr h="236523">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trial 14</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2.942</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34.44</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0.245</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0.05506</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222620763"/>
                  </a:ext>
                </a:extLst>
              </a:tr>
              <a:tr h="236523">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trial 15</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3.573</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0.1856</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35.23</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0.639</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0.05526</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257001055"/>
                  </a:ext>
                </a:extLst>
              </a:tr>
              <a:tr h="236523">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trial 16</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3.672</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34.32</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1</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0.05534</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935063304"/>
                  </a:ext>
                </a:extLst>
              </a:tr>
              <a:tr h="236523">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trial 17</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4.987</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0.0214</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34.07</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0.956</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0.05536</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1957488010"/>
                  </a:ext>
                </a:extLst>
              </a:tr>
              <a:tr h="236523">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trial 18</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4.646</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1.431</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34.25</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0.038</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0.05537</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7587365"/>
                  </a:ext>
                </a:extLst>
              </a:tr>
              <a:tr h="236523">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trial 19</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5</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0.9348</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32.69</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1</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ctr">
                        <a:spcBef>
                          <a:spcPts val="0"/>
                        </a:spcBef>
                        <a:spcAft>
                          <a:spcPts val="0"/>
                        </a:spcAft>
                      </a:pPr>
                      <a:r>
                        <a:rPr lang="en-NZ" sz="900" b="0" i="0" u="none" strike="noStrike" cap="none" spc="0">
                          <a:solidFill>
                            <a:schemeClr val="tx1"/>
                          </a:solidFill>
                          <a:effectLst/>
                          <a:latin typeface="Calibri" panose="020F0502020204030204" pitchFamily="34" charset="0"/>
                        </a:rPr>
                        <a:t>0.05561</a:t>
                      </a:r>
                      <a:endParaRPr lang="en-NZ" sz="900" cap="none" spc="0">
                        <a:solidFill>
                          <a:schemeClr val="tx1"/>
                        </a:solidFill>
                        <a:effectLst/>
                      </a:endParaRPr>
                    </a:p>
                  </a:txBody>
                  <a:tcPr marL="47401" marR="33858" marT="6289" marB="6771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3293389354"/>
                  </a:ext>
                </a:extLst>
              </a:tr>
              <a:tr h="236523">
                <a:tc>
                  <a:txBody>
                    <a:bodyPr/>
                    <a:lstStyle/>
                    <a:p>
                      <a:pPr algn="ctr" rtl="0" fontAlgn="ctr">
                        <a:spcBef>
                          <a:spcPts val="0"/>
                        </a:spcBef>
                        <a:spcAft>
                          <a:spcPts val="0"/>
                        </a:spcAft>
                      </a:pPr>
                      <a:r>
                        <a:rPr lang="en-NZ" sz="900" b="0" i="0" u="none" strike="noStrike" cap="none" spc="0" dirty="0">
                          <a:solidFill>
                            <a:srgbClr val="FF0000"/>
                          </a:solidFill>
                          <a:effectLst/>
                          <a:latin typeface="Calibri" panose="020F0502020204030204" pitchFamily="34" charset="0"/>
                        </a:rPr>
                        <a:t>trial 20</a:t>
                      </a:r>
                      <a:endParaRPr lang="en-NZ" sz="900" cap="none" spc="0" dirty="0">
                        <a:solidFill>
                          <a:srgbClr val="FF0000"/>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rgbClr val="FF0000"/>
                          </a:solidFill>
                          <a:effectLst/>
                          <a:latin typeface="Calibri" panose="020F0502020204030204" pitchFamily="34" charset="0"/>
                        </a:rPr>
                        <a:t>4.943</a:t>
                      </a:r>
                      <a:endParaRPr lang="en-NZ" sz="900" cap="none" spc="0">
                        <a:solidFill>
                          <a:srgbClr val="FF0000"/>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dirty="0">
                          <a:solidFill>
                            <a:srgbClr val="FF0000"/>
                          </a:solidFill>
                          <a:effectLst/>
                          <a:latin typeface="Calibri" panose="020F0502020204030204" pitchFamily="34" charset="0"/>
                        </a:rPr>
                        <a:t>2.558</a:t>
                      </a:r>
                      <a:endParaRPr lang="en-NZ" sz="900" cap="none" spc="0" dirty="0">
                        <a:solidFill>
                          <a:srgbClr val="FF0000"/>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rgbClr val="FF0000"/>
                          </a:solidFill>
                          <a:effectLst/>
                          <a:latin typeface="Calibri" panose="020F0502020204030204" pitchFamily="34" charset="0"/>
                        </a:rPr>
                        <a:t>32.3</a:t>
                      </a:r>
                      <a:endParaRPr lang="en-NZ" sz="900" cap="none" spc="0">
                        <a:solidFill>
                          <a:srgbClr val="FF0000"/>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a:solidFill>
                            <a:srgbClr val="FF0000"/>
                          </a:solidFill>
                          <a:effectLst/>
                          <a:latin typeface="Calibri" panose="020F0502020204030204" pitchFamily="34" charset="0"/>
                        </a:rPr>
                        <a:t>0.955</a:t>
                      </a:r>
                      <a:endParaRPr lang="en-NZ" sz="900" cap="none" spc="0">
                        <a:solidFill>
                          <a:srgbClr val="FF0000"/>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rtl="0" fontAlgn="ctr">
                        <a:spcBef>
                          <a:spcPts val="0"/>
                        </a:spcBef>
                        <a:spcAft>
                          <a:spcPts val="0"/>
                        </a:spcAft>
                      </a:pPr>
                      <a:r>
                        <a:rPr lang="en-NZ" sz="900" b="0" i="0" u="none" strike="noStrike" cap="none" spc="0" dirty="0">
                          <a:solidFill>
                            <a:srgbClr val="FF0000"/>
                          </a:solidFill>
                          <a:effectLst/>
                          <a:latin typeface="Calibri" panose="020F0502020204030204" pitchFamily="34" charset="0"/>
                        </a:rPr>
                        <a:t>0.05565</a:t>
                      </a:r>
                      <a:endParaRPr lang="en-NZ" sz="900" cap="none" spc="0" dirty="0">
                        <a:solidFill>
                          <a:srgbClr val="FF0000"/>
                        </a:solidFill>
                        <a:effectLst/>
                      </a:endParaRPr>
                    </a:p>
                  </a:txBody>
                  <a:tcPr marL="47401" marR="33858" marT="6289" marB="6771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196586011"/>
                  </a:ext>
                </a:extLst>
              </a:tr>
            </a:tbl>
          </a:graphicData>
        </a:graphic>
      </p:graphicFrame>
    </p:spTree>
    <p:extLst>
      <p:ext uri="{BB962C8B-B14F-4D97-AF65-F5344CB8AC3E}">
        <p14:creationId xmlns:p14="http://schemas.microsoft.com/office/powerpoint/2010/main" val="1245880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3078" name="Rectangle 74">
            <a:extLst>
              <a:ext uri="{FF2B5EF4-FFF2-40B4-BE49-F238E27FC236}">
                <a16:creationId xmlns:a16="http://schemas.microsoft.com/office/drawing/2014/main" id="{4B0BCC06-49B5-41A2-BE06-72CD50162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9" name="Picture 2">
            <a:extLst>
              <a:ext uri="{FF2B5EF4-FFF2-40B4-BE49-F238E27FC236}">
                <a16:creationId xmlns:a16="http://schemas.microsoft.com/office/drawing/2014/main" id="{DA5EE1A8-1853-47FD-B2AF-F9B30F6437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08FBA6DC-EF8A-C346-A680-EFBDF04075F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62808" y="442606"/>
            <a:ext cx="1623492" cy="6069133"/>
          </a:xfrm>
          <a:prstGeom prst="roundRect">
            <a:avLst>
              <a:gd name="adj" fmla="val 298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949E036-E30E-5949-9A45-C5F52F2E1BA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10250" y="1689699"/>
            <a:ext cx="4848225" cy="3478601"/>
          </a:xfrm>
          <a:prstGeom prst="roundRect">
            <a:avLst>
              <a:gd name="adj" fmla="val 298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3081" name="Picture 78">
            <a:extLst>
              <a:ext uri="{FF2B5EF4-FFF2-40B4-BE49-F238E27FC236}">
                <a16:creationId xmlns:a16="http://schemas.microsoft.com/office/drawing/2014/main" id="{6B08740F-F74B-4D7C-A4BC-B980C99F7D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01929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B065130E-FCC1-8943-9DE9-10E93A9080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1762" y="762920"/>
            <a:ext cx="3278292" cy="23521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D0D1F3EC-B6DA-E44D-B206-39E7D8E9870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54763" y="3084484"/>
            <a:ext cx="3743538" cy="36934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a:extLst>
              <a:ext uri="{FF2B5EF4-FFF2-40B4-BE49-F238E27FC236}">
                <a16:creationId xmlns:a16="http://schemas.microsoft.com/office/drawing/2014/main" id="{6226B63C-1435-5A46-898D-9B81F0D4CEA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40469" y="793530"/>
            <a:ext cx="3239769" cy="232453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9019A03F-CF7E-0E4C-84E5-1A9FEF159AD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185110" y="3113060"/>
            <a:ext cx="3743538" cy="25549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3D6CCCF2-5C61-9C43-9FBE-A107FC898400}"/>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495377" y="793530"/>
            <a:ext cx="3239769" cy="2324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710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D3EA0D2C-6C0C-C041-8A2A-EE7B4A82976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56854" y="765668"/>
            <a:ext cx="3278292" cy="235217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371EFF72-54FF-2C40-877E-A55BB91BA51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67888" y="779488"/>
            <a:ext cx="3239769" cy="232453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7266C7B5-C984-B14D-A949-35347BDF3B3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6000" y="3118064"/>
            <a:ext cx="3976688" cy="271408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E0A099F0-6C90-6A41-823E-674A4F01AAB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084344" y="779488"/>
            <a:ext cx="3239769" cy="2324534"/>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ED115065-0347-CD4B-BF24-B052A2E381F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764556" y="3104022"/>
            <a:ext cx="3743538" cy="3766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406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555FA8-A760-B044-B19A-3CBB44E4D303}"/>
              </a:ext>
            </a:extLst>
          </p:cNvPr>
          <p:cNvSpPr>
            <a:spLocks noGrp="1"/>
          </p:cNvSpPr>
          <p:nvPr>
            <p:ph sz="quarter" idx="13"/>
          </p:nvPr>
        </p:nvSpPr>
        <p:spPr/>
        <p:txBody>
          <a:bodyPr/>
          <a:lstStyle/>
          <a:p>
            <a:pPr marL="0" indent="0">
              <a:buNone/>
            </a:pPr>
            <a:r>
              <a:rPr lang="en-NZ"/>
              <a:t>“no one does when they begin. Ideas don’t come out fully formed. They only become clear as you work on them. You just have to get started (Mark Zuckerberg).”</a:t>
            </a:r>
            <a:endParaRPr lang="en-US" dirty="0"/>
          </a:p>
        </p:txBody>
      </p:sp>
    </p:spTree>
    <p:extLst>
      <p:ext uri="{BB962C8B-B14F-4D97-AF65-F5344CB8AC3E}">
        <p14:creationId xmlns:p14="http://schemas.microsoft.com/office/powerpoint/2010/main" val="1601550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43710-06E7-1246-91B1-724A190FD8B5}"/>
              </a:ext>
            </a:extLst>
          </p:cNvPr>
          <p:cNvSpPr>
            <a:spLocks noGrp="1"/>
          </p:cNvSpPr>
          <p:nvPr>
            <p:ph type="title"/>
          </p:nvPr>
        </p:nvSpPr>
        <p:spPr>
          <a:xfrm>
            <a:off x="913775" y="618517"/>
            <a:ext cx="10364451" cy="1596177"/>
          </a:xfrm>
        </p:spPr>
        <p:txBody>
          <a:bodyPr>
            <a:normAutofit/>
          </a:bodyPr>
          <a:lstStyle/>
          <a:p>
            <a:r>
              <a:rPr lang="en-US"/>
              <a:t>TEC Characters</a:t>
            </a:r>
          </a:p>
        </p:txBody>
      </p:sp>
      <p:graphicFrame>
        <p:nvGraphicFramePr>
          <p:cNvPr id="5" name="Content Placeholder 2">
            <a:extLst>
              <a:ext uri="{FF2B5EF4-FFF2-40B4-BE49-F238E27FC236}">
                <a16:creationId xmlns:a16="http://schemas.microsoft.com/office/drawing/2014/main" id="{9249ED3B-C277-41E3-A185-F40BB6F1EDEA}"/>
              </a:ext>
            </a:extLst>
          </p:cNvPr>
          <p:cNvGraphicFramePr>
            <a:graphicFrameLocks noGrp="1"/>
          </p:cNvGraphicFramePr>
          <p:nvPr>
            <p:ph sz="quarter" idx="13"/>
            <p:extLst>
              <p:ext uri="{D42A27DB-BD31-4B8C-83A1-F6EECF244321}">
                <p14:modId xmlns:p14="http://schemas.microsoft.com/office/powerpoint/2010/main" val="3037039821"/>
              </p:ext>
            </p:extLst>
          </p:nvPr>
        </p:nvGraphicFramePr>
        <p:xfrm>
          <a:off x="914400" y="2532475"/>
          <a:ext cx="10363200" cy="3029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7245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E928B170-B7BC-4BDA-AF69-28A89C4F89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 map&#10;&#10;Description automatically generated">
            <a:extLst>
              <a:ext uri="{FF2B5EF4-FFF2-40B4-BE49-F238E27FC236}">
                <a16:creationId xmlns:a16="http://schemas.microsoft.com/office/drawing/2014/main" id="{BC8E940F-10BD-C443-A9F0-754F4FEBE7C3}"/>
              </a:ext>
            </a:extLst>
          </p:cNvPr>
          <p:cNvPicPr>
            <a:picLocks noChangeAspect="1"/>
          </p:cNvPicPr>
          <p:nvPr/>
        </p:nvPicPr>
        <p:blipFill rotWithShape="1">
          <a:blip r:embed="rId2"/>
          <a:srcRect l="13435" r="16000" b="1"/>
          <a:stretch/>
        </p:blipFill>
        <p:spPr>
          <a:xfrm>
            <a:off x="7866682" y="640831"/>
            <a:ext cx="3312148" cy="5629884"/>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43" name="Picture 42">
            <a:extLst>
              <a:ext uri="{FF2B5EF4-FFF2-40B4-BE49-F238E27FC236}">
                <a16:creationId xmlns:a16="http://schemas.microsoft.com/office/drawing/2014/main" id="{2E1E8C82-833C-4573-807A-A01BED3757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745F692-A7D7-AE4D-AE1D-C85EFAFFFBA2}"/>
              </a:ext>
            </a:extLst>
          </p:cNvPr>
          <p:cNvSpPr>
            <a:spLocks noGrp="1"/>
          </p:cNvSpPr>
          <p:nvPr>
            <p:ph type="title"/>
          </p:nvPr>
        </p:nvSpPr>
        <p:spPr>
          <a:xfrm>
            <a:off x="913776" y="640831"/>
            <a:ext cx="6564205" cy="1573863"/>
          </a:xfrm>
        </p:spPr>
        <p:txBody>
          <a:bodyPr>
            <a:normAutofit/>
          </a:bodyPr>
          <a:lstStyle/>
          <a:p>
            <a:r>
              <a:rPr lang="en-US"/>
              <a:t>Relationship between earthquake and tec</a:t>
            </a:r>
          </a:p>
        </p:txBody>
      </p:sp>
      <p:sp>
        <p:nvSpPr>
          <p:cNvPr id="9" name="Content Placeholder 8">
            <a:extLst>
              <a:ext uri="{FF2B5EF4-FFF2-40B4-BE49-F238E27FC236}">
                <a16:creationId xmlns:a16="http://schemas.microsoft.com/office/drawing/2014/main" id="{BBF18907-860D-4278-A54E-3AD9511D3CB4}"/>
              </a:ext>
            </a:extLst>
          </p:cNvPr>
          <p:cNvSpPr>
            <a:spLocks noGrp="1"/>
          </p:cNvSpPr>
          <p:nvPr>
            <p:ph sz="quarter" idx="13"/>
          </p:nvPr>
        </p:nvSpPr>
        <p:spPr>
          <a:xfrm>
            <a:off x="913774" y="2367092"/>
            <a:ext cx="6564207" cy="3881309"/>
          </a:xfrm>
        </p:spPr>
        <p:txBody>
          <a:bodyPr>
            <a:normAutofit/>
          </a:bodyPr>
          <a:lstStyle/>
          <a:p>
            <a:r>
              <a:rPr lang="en-US" dirty="0"/>
              <a:t>During earthquake preparation, free-electrons are released and change the local ionospheric tec</a:t>
            </a:r>
          </a:p>
          <a:p>
            <a:r>
              <a:rPr lang="en-US" dirty="0"/>
              <a:t>Tec anomaly time remain controversial, between 3 days and 2 weeks before and after the earthquake are discussed in different researches</a:t>
            </a:r>
          </a:p>
        </p:txBody>
      </p:sp>
    </p:spTree>
    <p:extLst>
      <p:ext uri="{BB962C8B-B14F-4D97-AF65-F5344CB8AC3E}">
        <p14:creationId xmlns:p14="http://schemas.microsoft.com/office/powerpoint/2010/main" val="1625850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3F012C5-2940-4F3E-BB5E-B8B2C9E82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37C977-E7E3-44AC-AEC8-2E2764190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13876" cy="6858000"/>
          </a:xfrm>
          <a:prstGeom prst="rect">
            <a:avLst/>
          </a:prstGeom>
          <a:ln>
            <a:noFill/>
          </a:ln>
          <a:effectLst>
            <a:outerShdw blurRad="88900" dist="25400" algn="l" rotWithShape="0">
              <a:prstClr val="black">
                <a:alpha val="40000"/>
              </a:prstClr>
            </a:outerShdw>
          </a:effectLst>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A70DF37D-86A3-45DB-B1C1-580462D4BB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7037" b="73004"/>
          <a:stretch/>
        </p:blipFill>
        <p:spPr>
          <a:xfrm>
            <a:off x="1" y="-2"/>
            <a:ext cx="3321978" cy="2196792"/>
          </a:xfrm>
          <a:prstGeom prst="rect">
            <a:avLst/>
          </a:prstGeom>
        </p:spPr>
      </p:pic>
      <p:sp>
        <p:nvSpPr>
          <p:cNvPr id="2" name="Title 1">
            <a:extLst>
              <a:ext uri="{FF2B5EF4-FFF2-40B4-BE49-F238E27FC236}">
                <a16:creationId xmlns:a16="http://schemas.microsoft.com/office/drawing/2014/main" id="{38C09DE6-5CA3-BA47-AF45-BA65F79B32EF}"/>
              </a:ext>
            </a:extLst>
          </p:cNvPr>
          <p:cNvSpPr>
            <a:spLocks noGrp="1"/>
          </p:cNvSpPr>
          <p:nvPr>
            <p:ph type="title"/>
          </p:nvPr>
        </p:nvSpPr>
        <p:spPr>
          <a:xfrm>
            <a:off x="959896" y="960814"/>
            <a:ext cx="2732249" cy="4912936"/>
          </a:xfrm>
        </p:spPr>
        <p:txBody>
          <a:bodyPr anchor="b">
            <a:normAutofit/>
          </a:bodyPr>
          <a:lstStyle/>
          <a:p>
            <a:pPr algn="r"/>
            <a:r>
              <a:rPr lang="en-US" sz="4000" dirty="0">
                <a:solidFill>
                  <a:schemeClr val="bg1"/>
                </a:solidFill>
              </a:rPr>
              <a:t>goals</a:t>
            </a:r>
          </a:p>
        </p:txBody>
      </p:sp>
      <p:sp>
        <p:nvSpPr>
          <p:cNvPr id="3" name="Content Placeholder 2">
            <a:extLst>
              <a:ext uri="{FF2B5EF4-FFF2-40B4-BE49-F238E27FC236}">
                <a16:creationId xmlns:a16="http://schemas.microsoft.com/office/drawing/2014/main" id="{410E5400-AFAE-B148-B694-0C48BA99DEB9}"/>
              </a:ext>
            </a:extLst>
          </p:cNvPr>
          <p:cNvSpPr>
            <a:spLocks noGrp="1"/>
          </p:cNvSpPr>
          <p:nvPr>
            <p:ph sz="quarter" idx="13"/>
          </p:nvPr>
        </p:nvSpPr>
        <p:spPr>
          <a:xfrm>
            <a:off x="4979078" y="960814"/>
            <a:ext cx="6247722" cy="4830385"/>
          </a:xfrm>
        </p:spPr>
        <p:txBody>
          <a:bodyPr anchor="ctr">
            <a:normAutofit/>
          </a:bodyPr>
          <a:lstStyle/>
          <a:p>
            <a:r>
              <a:rPr lang="en-US" sz="1800" dirty="0"/>
              <a:t>Build a program for Pre-earthquake TEC anomaly (PETA) visualization analysis </a:t>
            </a:r>
            <a:r>
              <a:rPr lang="en-NZ" sz="1800" dirty="0"/>
              <a:t> by using GPS Toolkit (</a:t>
            </a:r>
            <a:r>
              <a:rPr lang="en-NZ" sz="1800" dirty="0" err="1"/>
              <a:t>GPSTk</a:t>
            </a:r>
            <a:r>
              <a:rPr lang="en-NZ" sz="1800" dirty="0"/>
              <a:t>).</a:t>
            </a:r>
            <a:endParaRPr lang="en-US" altLang="zh-CN" sz="1050" dirty="0"/>
          </a:p>
          <a:p>
            <a:r>
              <a:rPr lang="en-US" sz="1800" dirty="0"/>
              <a:t>Employ deep learning method, </a:t>
            </a:r>
            <a:r>
              <a:rPr lang="en-NZ" sz="1800" dirty="0"/>
              <a:t>to recognize the underlying relationships between ionospheric TEC anomaly and earthquakes.</a:t>
            </a:r>
            <a:endParaRPr lang="en-US" sz="1800" dirty="0"/>
          </a:p>
        </p:txBody>
      </p:sp>
    </p:spTree>
    <p:extLst>
      <p:ext uri="{BB962C8B-B14F-4D97-AF65-F5344CB8AC3E}">
        <p14:creationId xmlns:p14="http://schemas.microsoft.com/office/powerpoint/2010/main" val="3755981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DBC4F-1523-6B43-AF23-6E4597AFC342}"/>
              </a:ext>
            </a:extLst>
          </p:cNvPr>
          <p:cNvSpPr>
            <a:spLocks noGrp="1"/>
          </p:cNvSpPr>
          <p:nvPr>
            <p:ph type="title"/>
          </p:nvPr>
        </p:nvSpPr>
        <p:spPr>
          <a:xfrm>
            <a:off x="913775" y="618517"/>
            <a:ext cx="10364451" cy="1596177"/>
          </a:xfrm>
        </p:spPr>
        <p:txBody>
          <a:bodyPr>
            <a:normAutofit/>
          </a:bodyPr>
          <a:lstStyle/>
          <a:p>
            <a:r>
              <a:rPr lang="en-US" dirty="0"/>
              <a:t>Raw data</a:t>
            </a:r>
          </a:p>
        </p:txBody>
      </p:sp>
      <p:graphicFrame>
        <p:nvGraphicFramePr>
          <p:cNvPr id="5" name="Content Placeholder 2">
            <a:extLst>
              <a:ext uri="{FF2B5EF4-FFF2-40B4-BE49-F238E27FC236}">
                <a16:creationId xmlns:a16="http://schemas.microsoft.com/office/drawing/2014/main" id="{D632DA97-B87C-488A-9A11-CFF01A5A541B}"/>
              </a:ext>
            </a:extLst>
          </p:cNvPr>
          <p:cNvGraphicFramePr>
            <a:graphicFrameLocks noGrp="1"/>
          </p:cNvGraphicFramePr>
          <p:nvPr>
            <p:ph sz="quarter" idx="13"/>
            <p:extLst>
              <p:ext uri="{D42A27DB-BD31-4B8C-83A1-F6EECF244321}">
                <p14:modId xmlns:p14="http://schemas.microsoft.com/office/powerpoint/2010/main" val="2320547287"/>
              </p:ext>
            </p:extLst>
          </p:nvPr>
        </p:nvGraphicFramePr>
        <p:xfrm>
          <a:off x="914400" y="2532475"/>
          <a:ext cx="10363200" cy="3029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5732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3F012C5-2940-4F3E-BB5E-B8B2C9E82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37C977-E7E3-44AC-AEC8-2E2764190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13876" cy="6858000"/>
          </a:xfrm>
          <a:prstGeom prst="rect">
            <a:avLst/>
          </a:prstGeom>
          <a:ln>
            <a:noFill/>
          </a:ln>
          <a:effectLst>
            <a:outerShdw blurRad="88900" dist="25400" algn="l" rotWithShape="0">
              <a:prstClr val="black">
                <a:alpha val="40000"/>
              </a:prstClr>
            </a:outerShdw>
          </a:effectLst>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A70DF37D-86A3-45DB-B1C1-580462D4BB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7037" b="73004"/>
          <a:stretch/>
        </p:blipFill>
        <p:spPr>
          <a:xfrm>
            <a:off x="1" y="-2"/>
            <a:ext cx="3321978" cy="2196792"/>
          </a:xfrm>
          <a:prstGeom prst="rect">
            <a:avLst/>
          </a:prstGeom>
        </p:spPr>
      </p:pic>
      <p:sp>
        <p:nvSpPr>
          <p:cNvPr id="2" name="Title 1">
            <a:extLst>
              <a:ext uri="{FF2B5EF4-FFF2-40B4-BE49-F238E27FC236}">
                <a16:creationId xmlns:a16="http://schemas.microsoft.com/office/drawing/2014/main" id="{79B8F5FE-C1BF-6546-AFF0-601BC7E31353}"/>
              </a:ext>
            </a:extLst>
          </p:cNvPr>
          <p:cNvSpPr>
            <a:spLocks noGrp="1"/>
          </p:cNvSpPr>
          <p:nvPr>
            <p:ph type="title"/>
          </p:nvPr>
        </p:nvSpPr>
        <p:spPr>
          <a:xfrm>
            <a:off x="959896" y="960814"/>
            <a:ext cx="2732249" cy="4912936"/>
          </a:xfrm>
        </p:spPr>
        <p:txBody>
          <a:bodyPr anchor="b">
            <a:normAutofit/>
          </a:bodyPr>
          <a:lstStyle/>
          <a:p>
            <a:pPr algn="r"/>
            <a:r>
              <a:rPr lang="en-NZ" sz="4000">
                <a:solidFill>
                  <a:schemeClr val="bg1"/>
                </a:solidFill>
              </a:rPr>
              <a:t>Data ethics</a:t>
            </a:r>
            <a:endParaRPr lang="en-US" sz="4000">
              <a:solidFill>
                <a:schemeClr val="bg1"/>
              </a:solidFill>
            </a:endParaRPr>
          </a:p>
        </p:txBody>
      </p:sp>
      <p:sp>
        <p:nvSpPr>
          <p:cNvPr id="3" name="Content Placeholder 2">
            <a:extLst>
              <a:ext uri="{FF2B5EF4-FFF2-40B4-BE49-F238E27FC236}">
                <a16:creationId xmlns:a16="http://schemas.microsoft.com/office/drawing/2014/main" id="{46883FE0-9E75-6A41-AB02-52CDB5269CEF}"/>
              </a:ext>
            </a:extLst>
          </p:cNvPr>
          <p:cNvSpPr>
            <a:spLocks noGrp="1"/>
          </p:cNvSpPr>
          <p:nvPr>
            <p:ph sz="quarter" idx="13"/>
          </p:nvPr>
        </p:nvSpPr>
        <p:spPr>
          <a:xfrm>
            <a:off x="4979078" y="960814"/>
            <a:ext cx="6247722" cy="4830385"/>
          </a:xfrm>
        </p:spPr>
        <p:txBody>
          <a:bodyPr anchor="ctr">
            <a:normAutofit/>
          </a:bodyPr>
          <a:lstStyle/>
          <a:p>
            <a:pPr marL="0" indent="0" fontAlgn="base">
              <a:lnSpc>
                <a:spcPct val="110000"/>
              </a:lnSpc>
              <a:buNone/>
            </a:pPr>
            <a:r>
              <a:rPr lang="en-NZ" sz="1500" dirty="0"/>
              <a:t>geonet</a:t>
            </a:r>
          </a:p>
          <a:p>
            <a:pPr fontAlgn="base">
              <a:lnSpc>
                <a:spcPct val="110000"/>
              </a:lnSpc>
            </a:pPr>
            <a:r>
              <a:rPr lang="en-NZ" sz="1500" dirty="0" err="1"/>
              <a:t>GeoNet</a:t>
            </a:r>
            <a:r>
              <a:rPr lang="en-NZ" sz="1500" dirty="0"/>
              <a:t> project sponsors request to be acknowledged for all users that are using the data.</a:t>
            </a:r>
          </a:p>
          <a:p>
            <a:pPr fontAlgn="base">
              <a:lnSpc>
                <a:spcPct val="110000"/>
              </a:lnSpc>
            </a:pPr>
            <a:r>
              <a:rPr lang="en-NZ" sz="1500" dirty="0" err="1"/>
              <a:t>GeoNet</a:t>
            </a:r>
            <a:r>
              <a:rPr lang="en-NZ" sz="1500" dirty="0"/>
              <a:t> project sponsors are not liable for any loss and damage resulting from the use of the data directly or indirectly.</a:t>
            </a:r>
          </a:p>
          <a:p>
            <a:pPr fontAlgn="base">
              <a:lnSpc>
                <a:spcPct val="110000"/>
              </a:lnSpc>
            </a:pPr>
            <a:r>
              <a:rPr lang="en-NZ" sz="1500" dirty="0" err="1"/>
              <a:t>GeoNet</a:t>
            </a:r>
            <a:r>
              <a:rPr lang="en-NZ" sz="1500" dirty="0"/>
              <a:t> project sponsors can’t guarantee data accuracy, completeness, and fitness for all-purpose use (“Geonet”).</a:t>
            </a:r>
          </a:p>
          <a:p>
            <a:pPr marL="0" indent="0" fontAlgn="base">
              <a:lnSpc>
                <a:spcPct val="110000"/>
              </a:lnSpc>
              <a:buNone/>
            </a:pPr>
            <a:r>
              <a:rPr lang="en-NZ" sz="1500" dirty="0" err="1"/>
              <a:t>sopac</a:t>
            </a:r>
            <a:endParaRPr lang="en-NZ" sz="1500" dirty="0"/>
          </a:p>
          <a:p>
            <a:pPr marL="0" indent="0">
              <a:lnSpc>
                <a:spcPct val="110000"/>
              </a:lnSpc>
              <a:buNone/>
            </a:pPr>
            <a:r>
              <a:rPr lang="en-NZ" sz="1500" dirty="0"/>
              <a:t>“Please acknowledge usage of SOPAC data and/or data products in your publications, applications and products. Access to the SOPAC archive is intended for non-commercial users but there are no user fees and there is significant usage by the private sector (“</a:t>
            </a:r>
            <a:r>
              <a:rPr lang="en-NZ" sz="1500" dirty="0" err="1"/>
              <a:t>sopac</a:t>
            </a:r>
            <a:r>
              <a:rPr lang="en-NZ" sz="1500" dirty="0"/>
              <a:t>”).”</a:t>
            </a:r>
            <a:endParaRPr lang="en-US" sz="1500" dirty="0"/>
          </a:p>
        </p:txBody>
      </p:sp>
    </p:spTree>
    <p:extLst>
      <p:ext uri="{BB962C8B-B14F-4D97-AF65-F5344CB8AC3E}">
        <p14:creationId xmlns:p14="http://schemas.microsoft.com/office/powerpoint/2010/main" val="1122554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42A32B-779D-234D-BBDD-EE483675E04B}"/>
              </a:ext>
            </a:extLst>
          </p:cNvPr>
          <p:cNvSpPr>
            <a:spLocks noGrp="1"/>
          </p:cNvSpPr>
          <p:nvPr>
            <p:ph type="title"/>
          </p:nvPr>
        </p:nvSpPr>
        <p:spPr>
          <a:xfrm>
            <a:off x="641074" y="1314450"/>
            <a:ext cx="2844002" cy="3680244"/>
          </a:xfrm>
        </p:spPr>
        <p:txBody>
          <a:bodyPr>
            <a:normAutofit/>
          </a:bodyPr>
          <a:lstStyle/>
          <a:p>
            <a:pPr algn="l"/>
            <a:r>
              <a:rPr lang="en-US" sz="4400" dirty="0" err="1"/>
              <a:t>Gps</a:t>
            </a:r>
            <a:r>
              <a:rPr lang="en-US" sz="4400" dirty="0"/>
              <a:t> toolkit (</a:t>
            </a:r>
            <a:r>
              <a:rPr lang="en-US" sz="4400" dirty="0" err="1"/>
              <a:t>gpstk</a:t>
            </a:r>
            <a:r>
              <a:rPr lang="en-US" sz="4400" dirty="0"/>
              <a:t>)</a:t>
            </a:r>
          </a:p>
        </p:txBody>
      </p:sp>
      <p:pic>
        <p:nvPicPr>
          <p:cNvPr id="28" name="Picture 27">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30" name="Picture 29">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20" name="Content Placeholder 2">
            <a:extLst>
              <a:ext uri="{FF2B5EF4-FFF2-40B4-BE49-F238E27FC236}">
                <a16:creationId xmlns:a16="http://schemas.microsoft.com/office/drawing/2014/main" id="{46BEF372-92DF-4F6C-8BB5-D5C249678174}"/>
              </a:ext>
            </a:extLst>
          </p:cNvPr>
          <p:cNvGraphicFramePr>
            <a:graphicFrameLocks noGrp="1"/>
          </p:cNvGraphicFramePr>
          <p:nvPr>
            <p:ph sz="quarter" idx="13"/>
            <p:extLst>
              <p:ext uri="{D42A27DB-BD31-4B8C-83A1-F6EECF244321}">
                <p14:modId xmlns:p14="http://schemas.microsoft.com/office/powerpoint/2010/main" val="1973200130"/>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17499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FC739D8-B1AB-5644-B0AB-8E7ED87C317F}"/>
              </a:ext>
            </a:extLst>
          </p:cNvPr>
          <p:cNvPicPr>
            <a:picLocks noGrp="1" noChangeAspect="1"/>
          </p:cNvPicPr>
          <p:nvPr>
            <p:ph sz="quarter" idx="13"/>
          </p:nvPr>
        </p:nvPicPr>
        <p:blipFill>
          <a:blip r:embed="rId2"/>
          <a:stretch>
            <a:fillRect/>
          </a:stretch>
        </p:blipFill>
        <p:spPr>
          <a:xfrm>
            <a:off x="2691604" y="0"/>
            <a:ext cx="9479280" cy="6858000"/>
          </a:xfrm>
          <a:prstGeom prst="rect">
            <a:avLst/>
          </a:prstGeom>
        </p:spPr>
      </p:pic>
    </p:spTree>
    <p:extLst>
      <p:ext uri="{BB962C8B-B14F-4D97-AF65-F5344CB8AC3E}">
        <p14:creationId xmlns:p14="http://schemas.microsoft.com/office/powerpoint/2010/main" val="2615688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61210F8D-F7F2-47FC-91CB-247E361A5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a:extLst>
              <a:ext uri="{FF2B5EF4-FFF2-40B4-BE49-F238E27FC236}">
                <a16:creationId xmlns:a16="http://schemas.microsoft.com/office/drawing/2014/main" id="{68EC7C97-4BF2-2142-ACA8-6C5C2DDFB0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98202" y="842659"/>
            <a:ext cx="2220662" cy="5172682"/>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137" name="Picture 136">
            <a:extLst>
              <a:ext uri="{FF2B5EF4-FFF2-40B4-BE49-F238E27FC236}">
                <a16:creationId xmlns:a16="http://schemas.microsoft.com/office/drawing/2014/main" id="{41509D60-00A2-43CB-85EE-55A4E714BF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6EFEE52-8DF6-F242-823C-58E0E3D8BBF9}"/>
              </a:ext>
            </a:extLst>
          </p:cNvPr>
          <p:cNvSpPr>
            <a:spLocks noGrp="1"/>
          </p:cNvSpPr>
          <p:nvPr>
            <p:ph type="title"/>
          </p:nvPr>
        </p:nvSpPr>
        <p:spPr>
          <a:xfrm>
            <a:off x="6417733" y="618517"/>
            <a:ext cx="4860494" cy="1596177"/>
          </a:xfrm>
        </p:spPr>
        <p:txBody>
          <a:bodyPr>
            <a:normAutofit/>
          </a:bodyPr>
          <a:lstStyle/>
          <a:p>
            <a:r>
              <a:rPr lang="en-US" dirty="0"/>
              <a:t>“</a:t>
            </a:r>
            <a:r>
              <a:rPr lang="en-US" dirty="0" err="1"/>
              <a:t>tecmaps</a:t>
            </a:r>
            <a:r>
              <a:rPr lang="en-US" dirty="0"/>
              <a:t>”</a:t>
            </a:r>
          </a:p>
        </p:txBody>
      </p:sp>
      <p:sp>
        <p:nvSpPr>
          <p:cNvPr id="3" name="Content Placeholder 2">
            <a:extLst>
              <a:ext uri="{FF2B5EF4-FFF2-40B4-BE49-F238E27FC236}">
                <a16:creationId xmlns:a16="http://schemas.microsoft.com/office/drawing/2014/main" id="{304E088A-BD3C-7B4E-A8EB-87F0A0F49BBE}"/>
              </a:ext>
            </a:extLst>
          </p:cNvPr>
          <p:cNvSpPr>
            <a:spLocks noGrp="1"/>
          </p:cNvSpPr>
          <p:nvPr>
            <p:ph sz="quarter" idx="13"/>
          </p:nvPr>
        </p:nvSpPr>
        <p:spPr>
          <a:xfrm>
            <a:off x="6417399" y="2367092"/>
            <a:ext cx="4860201" cy="3424107"/>
          </a:xfrm>
        </p:spPr>
        <p:txBody>
          <a:bodyPr>
            <a:normAutofit/>
          </a:bodyPr>
          <a:lstStyle/>
          <a:p>
            <a:pPr>
              <a:lnSpc>
                <a:spcPct val="110000"/>
              </a:lnSpc>
            </a:pPr>
            <a:r>
              <a:rPr lang="en-NZ" sz="1400"/>
              <a:t>All outputs from “rescor” and ‘IONObias’ are fed in, to estimate the ionospheric TEC on each point of a horizon grid at a fixed height of 350 kilometres.</a:t>
            </a:r>
          </a:p>
          <a:p>
            <a:pPr>
              <a:lnSpc>
                <a:spcPct val="110000"/>
              </a:lnSpc>
            </a:pPr>
            <a:r>
              <a:rPr lang="en-NZ" sz="1400"/>
              <a:t>It computes the average VTEC value at each time point first, then executes a double loop, over all grid points and all data values, to compute each grid value.</a:t>
            </a:r>
          </a:p>
          <a:p>
            <a:pPr>
              <a:lnSpc>
                <a:spcPct val="110000"/>
              </a:lnSpc>
            </a:pPr>
            <a:r>
              <a:rPr lang="en-NZ" sz="1400"/>
              <a:t>The output from “TECMaps” is 2881 files, 2880 are the estimated TEC values of each grid with corresponding latitudes and longitudes. Each of the 2880 files is one of the 30 seconds time intervals TEC values throughout the 24 hours range.</a:t>
            </a:r>
          </a:p>
        </p:txBody>
      </p:sp>
    </p:spTree>
    <p:extLst>
      <p:ext uri="{BB962C8B-B14F-4D97-AF65-F5344CB8AC3E}">
        <p14:creationId xmlns:p14="http://schemas.microsoft.com/office/powerpoint/2010/main" val="4446992"/>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1590</TotalTime>
  <Words>980</Words>
  <Application>Microsoft Macintosh PowerPoint</Application>
  <PresentationFormat>Widescreen</PresentationFormat>
  <Paragraphs>194</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Tw Cen MT</vt:lpstr>
      <vt:lpstr>Droplet</vt:lpstr>
      <vt:lpstr>Ionospheric Total Free-Electron Content(TEC) anomaly                        ⎯earthquake precursor</vt:lpstr>
      <vt:lpstr>TEC Characters</vt:lpstr>
      <vt:lpstr>Relationship between earthquake and tec</vt:lpstr>
      <vt:lpstr>goals</vt:lpstr>
      <vt:lpstr>Raw data</vt:lpstr>
      <vt:lpstr>Data ethics</vt:lpstr>
      <vt:lpstr>Gps toolkit (gpstk)</vt:lpstr>
      <vt:lpstr>PowerPoint Presentation</vt:lpstr>
      <vt:lpstr>“tecmaps”</vt:lpstr>
      <vt:lpstr>Anomaly correlation</vt:lpstr>
      <vt:lpstr>Correlation images</vt:lpstr>
      <vt:lpstr>Deep learning</vt:lpstr>
      <vt:lpstr>data</vt:lpstr>
      <vt:lpstr>DATA PREPARATION</vt:lpstr>
      <vt:lpstr>training</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Ionospheric Total-Electron Content anomaly  earthquake precursor</dc:title>
  <dc:creator>jiangwei wang</dc:creator>
  <cp:lastModifiedBy>jiangwei wang</cp:lastModifiedBy>
  <cp:revision>56</cp:revision>
  <dcterms:created xsi:type="dcterms:W3CDTF">2021-01-28T22:14:34Z</dcterms:created>
  <dcterms:modified xsi:type="dcterms:W3CDTF">2021-03-03T02:56:50Z</dcterms:modified>
</cp:coreProperties>
</file>